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2528" y="328275"/>
            <a:ext cx="4088344" cy="448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175" y="880125"/>
            <a:ext cx="34116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Карликовые планеты: обзор и ключевые темы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68175" y="2597400"/>
            <a:ext cx="3411600" cy="167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Особый класс небесных тел, раскрывающих тайны формирования Солнечной системы.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8175" y="4428950"/>
            <a:ext cx="1189500" cy="3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контекст появления термина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47700" y="2265900"/>
            <a:ext cx="38352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2006 году Международный астрономический союз официально ввёл термин «карликовая планета». Это решение стало ответом на многочисленные открытия крупных объектов за орбитой Нептуна и необходимость пересмотреть статус Плутона в астрономии.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и критерии карликовой планеты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642913" y="1804507"/>
            <a:ext cx="35787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Карликовая планета — это объект, вращающийся вокруг Солнца с достаточно большой массой, чтобы принять почти сферическую форму, подтверждая гидростатическое равновесие.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42913" y="3153662"/>
            <a:ext cx="35787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она не очистила свою орбитальную область от других тел и не является спутником, что отличает её от классических планет согласно решению МАС 2006 года.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анализ: планеты, карликовые планеты, малые тела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47700" y="226590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Классические планеты обладают достаточной массой для очистки окрестности орбиты от иных объектов, что обеспечивает доминирование на своей орбите и крупные размеры.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150519" y="22707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Карликовые планеты имеют округлую форму, но делят орбитальное пространство с другими телами, то есть не выполнили критерий очистки своей орбиты.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852415" y="22690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Малые тела, такие как астероиды и кометы, характеризуются неправильной формой и низкой массой, обычно не достигая гидростатического равновесия.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6025" y="2537497"/>
            <a:ext cx="3856200" cy="157650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параметры известных карликовых планет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22445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приведены ключевые характеристики пяти главных карликовых планет Солнечной системы.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06750" y="3078762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Параметры показывают широкое разнообразие размеров и орбитальных характеристик среди карликовых планет.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05925" y="444980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NASA Planetary Fact Sheet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Плутон: основные характеристики и исследования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04050" y="1888850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Диаметр Плутона составляет 2376 км, масса — 1,31×10^22 кг. Открыт в 1930 году Клайдом Томбо и до 2006-го считался девятой планетой Солнечной системы.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04050" y="3136031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2015 году миссия New Horizons подробно изучила Плутон и его атмосферу, выявив сложную поверхность и пять известных спутников, включая крупный Харон.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Эрида: самая массивная карликовая планета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04050" y="1888850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Открытая в 2005 году, Эрида находится дальше Плутона и имеет диаметр 2326 км, массу 1,66×10^22 кг, а период обращения — 557 лет.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04050" y="3136031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Состоит в рассеянном диске пояса Койпера, имеет спутник Дисномия. Её открытие стимулировало пересмотр статуса Плутона и введение понятия карликовых планет.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Макемаке: физика и атмосфера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04050" y="1888850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Макемаке, открытый в 2005 году, обладает диаметром 1430 км и массой 3,1×10^21 кг. Имя ему дано в честь божества острова Пасхи.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04050" y="3136031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Поверхность покрыта ледяными отложениями метана и этана; спектроскопические данные подтверждают присутствие тонкой атмосферы из азота и метана.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Хаумеа: форма, вращение и спутники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04050" y="1888850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Хаумеа характеризуется вытянутой формой с размерами 1632×996×768 км и массой 4,01×10^21 кг; период её вращения — около 3,9 часа, самый короткий среди карликовых планет.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04050" y="3136031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Обладает двумя спутниками и уникальной системой колец, что выделяет её среди иных транснептуновых объектов.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Церера: карликовая планета в поясе астероидов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04050" y="1888850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Церера — крупнейшее тело главного пояса астероидов с диаметром 940 км и массой 9,4×10^20 кг, исследована космическим аппаратом Dawn с 2015 по 2018 год.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04050" y="3136031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поверхностью обнаружены водяные ледяные залежи и признаки криовулканической активности, выявленные спектроскопией и гравитационным анализом.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70280" y="1887806"/>
            <a:ext cx="200813" cy="229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9350" y="1893206"/>
            <a:ext cx="218700" cy="218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11712" y="1893206"/>
            <a:ext cx="218700" cy="218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62087" y="1893206"/>
            <a:ext cx="218700" cy="2187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Пояс Койпера и транснептуновые объекты: распределение
</a:t>
            </a:r>
            <a:endParaRPr lang="en-US" sz="2000" dirty="0"/>
          </a:p>
        </p:txBody>
      </p:sp>
      <p:sp>
        <p:nvSpPr>
          <p:cNvPr id="14" name="Text 2"/>
          <p:cNvSpPr txBox="1"/>
          <p:nvPr/>
        </p:nvSpPr>
        <p:spPr>
          <a:xfrm>
            <a:off x="2761325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Орбитальные особенности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Объекты в поясе Койпера имеют эксцентричные и сильно наклонённые орбиты, что отражает сложную динамическую историю региона в ранней Солнечной системе.
</a:t>
            </a:r>
            <a:endParaRPr lang="en-US" sz="928" dirty="0"/>
          </a:p>
        </p:txBody>
      </p:sp>
      <p:sp>
        <p:nvSpPr>
          <p:cNvPr id="15" name="Text 3"/>
          <p:cNvSpPr txBox="1"/>
          <p:nvPr/>
        </p:nvSpPr>
        <p:spPr>
          <a:xfrm>
            <a:off x="509349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Расположение и размер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Пояс Койпера находится за орбитой Нептуна на расстоянии от 30 до 55 астрономических единиц. Это обширный регион, заполненный разнообразными ледяными телами и карликовыми планетами.
</a:t>
            </a:r>
            <a:endParaRPr lang="en-US" sz="928" dirty="0"/>
          </a:p>
        </p:txBody>
      </p:sp>
      <p:sp>
        <p:nvSpPr>
          <p:cNvPr id="16" name="Text 4"/>
          <p:cNvSpPr txBox="1"/>
          <p:nvPr/>
        </p:nvSpPr>
        <p:spPr>
          <a:xfrm>
            <a:off x="5011700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короткопериодических комет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Пояс служит резервуаром для короткопериодических комет, которые периодически приближаются к Земле и изучаются для понимания состава и эволюции Солнечной системы.
</a:t>
            </a:r>
            <a:endParaRPr lang="en-US" sz="928" dirty="0"/>
          </a:p>
        </p:txBody>
      </p:sp>
      <p:sp>
        <p:nvSpPr>
          <p:cNvPr id="17" name="Text 5"/>
          <p:cNvSpPr txBox="1"/>
          <p:nvPr/>
        </p:nvSpPr>
        <p:spPr>
          <a:xfrm>
            <a:off x="7262075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Научная значимость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тел пояса Койпера предоставляет важные данные о процессах формирования планет и химическом составе начального материала Солнечной системы.
</a:t>
            </a:r>
            <a:endParaRPr lang="en-US" sz="92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Диаграмма: сравнительные размеры карликовых планет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демонстрирует разнообразие размеров карликовых планет, от крупнейшего Плутона до меньшей Цереры, отражая различия в происхождении и составе.
</a:t>
            </a:r>
            <a:endParaRPr lang="en-US" sz="1091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карликовых планет значительно варьируются, что свидетельствует о сложной эволюции и разнообразии условий формирования объектов в Солнечной системе.
</a:t>
            </a:r>
            <a:endParaRPr lang="en-US" sz="1052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 Planetary Fact Sheet, 2023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Диаграмма: продолжительность годового обращения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отображает явное возрастание орбитального периода с увеличением расстояния от Солнца, определяя структуру распределения карликовых планет.
</a:t>
            </a:r>
            <a:endParaRPr lang="en-US" sz="1127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Продолжительность обращения напрямую связана с удалённостью объекта от Солнца, перекрывая кластер внутреннего и внешнего поясов карликовых планет.
</a:t>
            </a:r>
            <a:endParaRPr lang="en-US" sz="1168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 Planetary Fact Sheet, 2023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поверхность карликовых планет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36875" y="2279725"/>
            <a:ext cx="3423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и структура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Карликовые планеты обладают льдистой или каменистой внутренней структурой. Церера содержит значительные запасы водяного льда под поверхностью, а Плутон и Макемаке покрыты метановыми и этановыми ледниками.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36875" y="3654050"/>
            <a:ext cx="3423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Органические соединения и спектр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Поверхности многих из них окрашены коричнево-красными оттенками за счёт наличия толинов — сложных органических соединений. Спектроскопия выявляет разнообразие сложных молекул, свидетельствующих о химической неоднородности.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Спутники карликовых планет и их свойства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22374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Плутон имеет пять спутников, крупнейший из которых — Харон с диаметром 1212 км, чьи размеры приближаются к половине диаметра главного тела.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675227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Эрида сопровождается спутником Дисномия диаметром порядка 700 км, что даёт ценную информацию о гравитационном влиянии и истории столкновений.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25767" y="2265765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Хаумеа обнаружено два небольших спутника — Хииака и Намака, а также уникальная система колец, редкая для карликовых планет.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179007" y="2266011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Макемаке обладает одним спутником S/2015 (136472) 1; у Цереры спутников не выявлено, что коррелирует с её положением в поясе астероидов.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тел Солнечной системы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 распределение по категориям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96"/>
            <a:ext cx="4020300" cy="13113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4050" y="3037744"/>
            <a:ext cx="4020300" cy="131130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Дискуссии вокруг термина "карликовая планета"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06750" y="1395625"/>
            <a:ext cx="34338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о статусе Плутона
</a:t>
            </a:r>
            <a:pPr algn="l" indent="0" marL="0">
              <a:lnSpc>
                <a:spcPct val="115000"/>
              </a:lnSpc>
              <a:buNone/>
            </a:pPr>
            <a:r>
              <a:rPr lang="en-US" sz="1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изменения статуса Плутона в 2006 году начались активные дебаты в научном и общественном сообществе. Мнения разделились относительно правомерности нового определения и его влияния на астрономию.
</a:t>
            </a:r>
            <a:endParaRPr lang="en-US" sz="1339" dirty="0"/>
          </a:p>
        </p:txBody>
      </p:sp>
      <p:sp>
        <p:nvSpPr>
          <p:cNvPr id="11" name="Text 3"/>
          <p:cNvSpPr txBox="1"/>
          <p:nvPr/>
        </p:nvSpPr>
        <p:spPr>
          <a:xfrm>
            <a:off x="406750" y="3191200"/>
            <a:ext cx="34338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Пересмотр критериев классификации
</a:t>
            </a:r>
            <a:pPr algn="l" indent="0" marL="0">
              <a:lnSpc>
                <a:spcPct val="115000"/>
              </a:lnSpc>
              <a:buNone/>
            </a:pPr>
            <a:r>
              <a:rPr lang="en-US" sz="1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астрономы предлагают уточнить или расширить определения карликовых планет с учётом новых объектов и методов наблюдений. Сегодня дискуссии продолжаются, отражая эволюцию научного понимания.
</a:t>
            </a:r>
            <a:endParaRPr lang="en-US" sz="133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Карликовые планеты вне Солнечной системы: модели и наблюдения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1802725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телескопы и методы обнаруживают экзопланеты малых размеров, потенциально соответствующих категории карликовых планет в других звездных системах.
</a:t>
            </a:r>
            <a:endParaRPr lang="en-US" sz="1150" dirty="0"/>
          </a:p>
        </p:txBody>
      </p:sp>
      <p:sp>
        <p:nvSpPr>
          <p:cNvPr id="9" name="Text 3"/>
          <p:cNvSpPr txBox="1"/>
          <p:nvPr/>
        </p:nvSpPr>
        <p:spPr>
          <a:xfrm>
            <a:off x="406750" y="2703344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Компьютерное моделирование процессов формирования систем указывает на наличие подобных объектов на орбитах вокруг других солнцеподобных звезд.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06750" y="3599027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ограниченная разрешающая способность и методы дистанционного зондирования затрудняют точную классификацию и детальное изучение таких тел.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Научное значение изучения карликовых планет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орбит и состава карликовых планет раскрывает детали формирования и эволюции ранней Солнечной системы, повышая точность динамических моделей.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653734" y="315247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миграции и столкновений карликовых планет даёт прогнозы о рисках и распределении малых тел внутри пояса Койпера и далее.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906194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минералогии и льдов на поверхности помогают понять химические условия, которые способствовали появлению воды и органики на планетах.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500" y="911200"/>
            <a:ext cx="3291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Карликовые планеты: ключ к раскрытию тайн космоса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428500" y="3110225"/>
            <a:ext cx="3291000" cy="11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карликовых планет углубляет понимание процессов формирования и эволюции планетарных систем, помогая развивать астрономию и вдохновляя новые научные открытия.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2026-05-08T00:31:22Z</dcterms:created>
  <dcterms:modified xsi:type="dcterms:W3CDTF">2026-05-08T00:31:22Z</dcterms:modified>
</cp:coreProperties>
</file>