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Западной Сибири: люди, пути и связи
</a:t>
            </a:r>
            <a:pPr algn="l" indent="0" marL="0">
              <a:lnSpc>
                <a:spcPct val="90000"/>
              </a:lnSpc>
              <a:buNone/>
            </a:pPr>
            <a:r>
              <a:rPr lang="en-US" sz="16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люди, дороги и связи изменили Западную Сибирь навсегда.
</a:t>
            </a:r>
            <a:endParaRPr lang="en-US" sz="3445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освоение территории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 — это не только заселение, но и строительство, хозяйственная работа и включение края в общую жизнь страны.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тянется от Урала к востоку, занимая огромные пространства с разными природными зонами и очень большими расстояниями между поселениями.
</a:t>
            </a:r>
            <a:endParaRPr lang="en-US" sz="1158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видны главные ориентиры региона: Тобольск, Томск, Омск, Новосибирск и Кузбасс. Они помогают понять, где формировались центры жизни и хозяйства.
</a:t>
            </a:r>
            <a:endParaRPr lang="en-US" sz="1149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был удобнее для жизни и земледелия, чем север. Поэтому переселение и строительство чаще шли именно там, где климат и почвы были мягче.
</a:t>
            </a:r>
            <a:endParaRPr lang="en-US" sz="1250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равнины связывали части региона между собой. Но огромные расстояния делали путь долгим, а освоение — медленным и трудным.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Западная Сибирь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условия, с которыми сталкивались люди
</a:t>
            </a:r>
            <a:endParaRPr lang="en-US" sz="1781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 и сильные морозы ограничивали работу на земле и затрудняли переезды. Людям приходилось заранее запасать топливо, еду и одежду.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леса и труднопроходимые участки мешали прокладке дорог и строительству. Часто путь занимал больше времени, чем само переселение.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переправы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помогали двигаться по территории и перевозить грузы, но весной и осенью становились опасными из-за паводков, льда и распутицы.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продвижение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дорог заставляла людей опираться на сезонные маршруты. Освоение шло медленно, потому что каждое новое поселение требовало больших усилий.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ехали в Западную Сибирь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причинам переселения и направлению движения населения в Западную Сибирь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приезжал в регион и зачем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переселенцев приходили в регион с разными целями, но вместе формировали новое население Западной Сибири.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было неоднородным: одни искали землю, другие — работу, знания или участие в развитии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«Освоение Западной Сибири: население и связи с Европой»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шло освоение территории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освоения территории Западной Сибири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 и роль транспорта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главными дорогами были реки. По Оби, Иртышу, Томи и Енисею перевозили людей, хлеб, меха и другие грузы, когда сухопутные пути были слишком трудными.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помогал не только торговле, но и росту городов. Чем удобнее был путь, тем быстрее появлялись новые поселения и промышленные центры.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железная дорога резко ускорила движение товаров и переселенцев. Она связала города между собой и сделала поездки намного быстрее и надёжнее, чем раньше.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появлялись города и поселения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старых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такие места превращались в слободы и города. Тобольск и Томск стали важными центрами управления, торговли и образования.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точки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часто возникали там, где людям было удобно переправляться через реки, останавливаться на торговом пути или вести обмен на ярмарке.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промышленные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быстрее росли новые города рядом с промышленностью и железной дорогой. Они притягивали рабочих, товары и новые связи между районами.
</a:t>
            </a:r>
            <a:endParaRPr lang="en-US" sz="1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занятия жителей Сибири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жителей зависели от природных условий и ресурсов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сочетало сельский труд, промыслы и добычу сырья; специализация зависела от природной зоны.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«Освоение Западной Сибири: население и связи с Европой»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особенно тяжёлого и сезонного труда в Сибири.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работа определяла ритм жизни и заставляла семьи распределять силы очень бережно.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1897 год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показал, насколько быстро росло и усложнялось население региона.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библиотеки и церкви появились там, где людям нужно было жить и учиться вместе.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всеобщая перепись населения Российской империи (1897)
</a:t>
            </a:r>
            <a:endParaRPr lang="en-US" sz="10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месяцев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могла длиться зима в Западной Сибири, осложняя быт и снабжение.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 и большие расстояния делали любую ошибку в хозяйстве особенно опасной.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сведения о Западной Сибири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освоение меняло природу и ландшафт
</a:t>
            </a:r>
            <a:endParaRPr lang="en-US" sz="2455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вырубали для строительства, топлива и расширения поселений. Это меняло природный покров и ускоряло превращение тайги и лесостепи в хозяйственно освоенные пространства.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Пашни и огороды занимали новые площади, особенно на юге региона. Распахивание земель усиливало урожайность, но требовало постоянной борьбы с бедностью почв и засухами.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пристани и железная дорога связывали разрозненные пункты расселения. Вместе с ними появлялись карьеры, склады и инженерные сооружения, изменявшие привычный ландшафт.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развивалось хозяйство, тем сильнее люди зависели от воды, топлива и качества почвы. Природа переставала быть только средой жизни и становилась ресурсом.
</a:t>
            </a:r>
            <a:endParaRPr lang="en-US" sz="12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 приезжали переселенцы из разных губерний Европейской России. Они приносили свои способы земледелия, привычки в одежде и опыт устройства деревенской жизни.
</a:t>
            </a:r>
            <a:endParaRPr lang="en-US" sz="1140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народы сохраняли собственные традиции хозяйства, речи и быта. Их знания о природе, путях и сезонных изменениях помогали лучше ориентироваться в новом пространстве.
</a:t>
            </a:r>
            <a:endParaRPr lang="en-US" sz="1107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возрастало число рабочих, ремесленников и служащих. Их повседневность была теснее связана с заводами, конторами, торговлей и железной дорогой.
</a:t>
            </a:r>
            <a:endParaRPr lang="en-US" sz="1217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учились жить рядом и договариваться о совместной работе, обмене и помощи. Так формировалась общая региональная культура без полного исчезновения различий.
</a:t>
            </a:r>
            <a:endParaRPr lang="en-US" sz="121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и культурные различия
</a:t>
            </a:r>
            <a:endParaRPr lang="en-US" sz="24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Западная Европа была связана с Сибирью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инженеры описывали ресурсы, рельеф и способы строительства. Их наблюдения помогали лучше понимать, как осваивать огромную территорию и прокладывать пути сообщения.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и корреспонденты записывали впечатления о дорогах, городах и людях. Эти тексты формировали в Европе представления о Сибири и её переменах.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и предприниматели искали новые рынки и надёжные поставки сырья. Через них Западная Европа узнавалa о сибирских промыслах, товарах и возможностях обмена.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и специалисты переносили навыки строительства, организации труда и городского хозяйства. Так европейский опыт соединялся с местными условиями и потребностями.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Сибири в Европе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книгах и статьях Сибирь нередко описывали как далёкий край вечного холода. Такие представления возникали из редких сообщений и огромных расстояний.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казался главным признаком региона. Из-за этого многие европейцы представляли жизнь здесь почти невозможной, хотя люди давно строили города и сёла.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деле Сибирь уже была населённым и хозяйственно развивающимся пространством. Здесь действовали торговые пути, работали промыслы и росли административные центры.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становилось сведений, тем яснее был контраст между стереотипом и действительностью. Образ «дикой окраины» постепенно сменялся более точным пониманием региона.
</a:t>
            </a:r>
            <a:endParaRPr lang="en-US" sz="12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освоение Сибири отличалось от освоения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освоение Западной Сибири происходило в условиях большей удалённости и слабой инфраструктуры, чем во многих районах Европы.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не в самом факте освоения, а в его сложности: огромные расстояния и природные барьеры замедляли развитие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историко-географический обзор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наследие освоения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усилило роль старых центров — Тобольска и Томска — и способствовало росту новых городов, прежде всего Омска и Новосибирска. Вместе с ними развивались промышленные районы.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 освоении сохранилась в музеях, названиях улиц и семейных историях. Она помогает увидеть, как труд многих поколений изменил регион и жизнь людей.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и речные пути связали огромную территорию в единую систему. Благодаря этому перевозки стали быстрее, а переселение и обмен товарами — заметно активнее.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Западной Сибири превратило огромную территорию в часть общего исторического пространства страны. Оно изменило расселение, хозяйство и связь с Европой, а его следы видны и сегодня.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Западная Сибирь стала частью общей истории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2026-07-26T23:53:48Z</dcterms:created>
  <dcterms:modified xsi:type="dcterms:W3CDTF">2026-07-26T23:53:48Z</dcterms:modified>
</cp:coreProperties>
</file>