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пищи и её состав: обзор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даёт энергию и вещества для роста, здоровья и активности.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основа жизни и здоровья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приспособлен получать энергию и материалы из пищи, которая влияет на здоровье и развитие. История показывает, как избыток или дефицит питательных веществ вызывал заболевания.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продуктов питания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— концентрированный 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содержат примерно 9 ккал на грамм, вдвое больше, чем белки и углеводы. Они обеспечивают запас энергии и помогают при активном росте подростков.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 в обеспечении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дают 4 ккал на грамм, главным образом участвуют в строительстве тканей, но при нехватке энергии могут стать источником топлива.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основной источник быстрого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тоже обеспечивают 4 ккал на грамм и снабжают организм быстрой энергией для повседневной активности и умственной работы.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пищи и их задачи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являются основным строительным материалом для клеток, тканей и органов, необходимы для роста и восстановления организма.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служат концентрированным источником энергии, участвуют в структурных функциях клеток и помогают усваивать жирорастворимые витамины.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организм энергией, поддерживая его активность и функции мозга в течение дня.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регулируют обменные процессы, а вода переносит вещества и способствует оптимальной работе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белков: источники и функции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для роста и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необходимы для строительства новых клеток и обновления тканей, особенно важны в подростковом возрасте для правильного развития.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источников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рыба, яйца, молочные продукты, а также бобовые и орехи обеспечивают широкий спектр аминокислот, необходимых организму.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белка приводит к задержке роста, мышечной слабости и снижению иммунитета, что повышает риск заболеваний.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Жиры: роль и рацион питания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жиров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запасают энергию, защищают внутренние органы и способствуют усвоению витаминов A, D, E и K, необходимых для здоровья.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жиров в пище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Насыщенные жиры преимущественно встречаются в продуктах животного происхождения, а ненасыщенные содержатся в растительных маслах, рыбе и орехах.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избыточного потребления жиров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жиров, особенно насыщенных, повышает риск ожирения и сердечно-сосудистых заболеваний.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классификация и 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углеводы — быстрый 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 сахароза быстро усваиваются, обеспечивая организму моментальный энергетический заряд.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углеводы и стабильная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и клетчатка медленно перевариваются, поддерживая устойчивый уровень сахара в крови и обеспечивая длительную энергию.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углеводов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крупы, макароны, овощи и фрукты являются основным источником как простых, так и сложных углеводов в рационе.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Витамины: виды и значение в подростковом возрасте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 витамины С и группы В необходимы для обмена веществ и поддержания иммунной системы подростков.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А, D, Е и К участвуют в росте, здоровье кожи, костей и кроветворении.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витамина С приводит к цинге, дефицит витамина D — к рахиту, а нехватка витамина А — к проблемам со зрением.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витаминов с пищей особенно важно в период активного роста для нормального развития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в популярных продуктах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 обеспечивает получение различных витаминов, необходимых для здоровья.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 способствует полноценному поступлению витаминов.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и микроэлементы в питании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укрепляет кости и зубы, что особенно важно в период подросткового роста.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поддерживает работу мышц и нервной системы, способствуя общему здоровью и выносливости.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необходимо для образования гемоглобина и обеспечения кислородом тканей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биологическая роль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массы подростка — около 60–70%. Она незаменима для обмена веществ и поддержания нормальной температуры тела в условиях активного роста.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воды — напитки, а также овощи и фрукты. Рекомендуется выпивать ежедневно 1,5–2 литра жидкости при средней физической активности для правильного функционирования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соотношение компонентов в рационе школьника
</a:t>
            </a:r>
            <a:endParaRPr lang="en-US" sz="2151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баланс поддерживает энергию для учебы и физических нагрузок, способствует гармоничному развитию и укреплению здоровья подростка.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Рекомендованное соотношение обеспечивает достаточное поступление энергии и строительных веществ, необходимых для активного роста и умственной деятельности.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 питанию подростков, 2023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сбалансированное питание?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рацион, содержащий все необходимые макро- и микронутриенты в соотношениях, отвечающих потребностям организма подростка для нормального развития.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питания может привести к снижению работоспособности, ухудшению концентрации внимания и развитию хронических заболеваний в будущем.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правильных пищевых привычек в подростковом возрасте оказывает важное влияние на здоровье и качество жизни во взрослом возрасте.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здорового питания для школьников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разнообразить рацион, включать овощи и фрукты, соблюдать регулярный режим приёмов пищи, избегая пропусков и переедания.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ограничить потребление фастфуда, сладостей и соли, заменяя их полезными перекусами, например, фруктами или орехами, а газированные напитки — простой водой.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пищевого баланса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и минералов ведёт к хронической усталости, снижению иммунитета и ухудшению состояния кожи и волос.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Неполноценное питание отрицательно сказывается на памяти и внимании, что мешает успешно учиться и развиваться.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потребляемых калорий способствует развитию ожирения, что увеличивает риск сахарного диабета и сердечно-сосудистых заболеваний.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ВОЗ показывает рост заболеваемости среди школьников, напрямую связанный с нарушениями режима и качества питания.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подростков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Повышенные потребности в питательных веществах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быстрого роста подростки нуждаются в большем количестве белка, кальция и железа. Эти вещества способствуют развитию мышц и укреплению костей.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дефицита и рекомендации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 девочек часто встречается дефицит железа, приводящий к анемии. Рекомендуется включать в рацион молочные продукты, нежирное мясо, бобовые и овощи.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Среднесуточные нормы питания для подростков 11-13 лет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Рекомендованные количества калорий и основных питательных веществ для поддержания здоровья и нормального развития подростков.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учитывают активный рост и физическую нагрузку подростков, поддерживая сбалансированное питание и здоровье.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полезного завтрака для учащихся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Омлет с зеленью содержит белки и необходимые микроэлементы для поддержки роста и умственной активности.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Цельнозерновой хлеб с пастой из авокадо и творог с ягодами дополняют завтрак полезными жирами и антиоксидантами.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Овсяная каша с фруктами обеспечивает медленные углеводы и витамины для продолжительной энергии и концентрации.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влияние пищевых привычек на здоровье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в подростковом возрасте здоровые пищевые привычки снижают вероятность развития хронических болезней во взрослом возрасте.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улучшает настроение, способствует учебным и спортивным успехам, что подтверждают многие известные спортсмены и артисты.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пища и здоровье — фундамент успешного подростка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учётом всех пищевых компонентов необходимо для полноценного роста, развития и крепкого здоровья подростков, формируя основу их будущего благополучия.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2026-05-09T05:57:42Z</dcterms:created>
  <dcterms:modified xsi:type="dcterms:W3CDTF">2026-05-09T05:57:42Z</dcterms:modified>
</cp:coreProperties>
</file>