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школьника: зачем они нужны
</a:t>
            </a:r>
            <a:pPr algn="ctr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какие занятия помогают школьнику расти без перегруза.
</a:t>
            </a:r>
            <a:endParaRPr lang="en-US" sz="3988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 — это не только спорт и кружки: сюда входят чтение, игры, проекты и помощь другим. Они поддерживают здоровье, настроение, общение и учёбу.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активности и зачем они нужны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Спорт: движение и энергия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65392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развивают выносливость, координацию и привычку держать режим. Это помогает чувствовать больше энергии в течение дня и легче переносить школьную нагрузку.
</a:t>
            </a:r>
            <a:endParaRPr lang="en-US" sz="1213" dirty="0"/>
          </a:p>
        </p:txBody>
      </p:sp>
      <p:sp>
        <p:nvSpPr>
          <p:cNvPr id="14" name="Text 3"/>
          <p:cNvSpPr txBox="1"/>
          <p:nvPr/>
        </p:nvSpPr>
        <p:spPr>
          <a:xfrm>
            <a:off x="265392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 учат слышать партнёров, соблюдать правила и действовать вместе. Эти навыки полезны не только на площадке, но и в классе, и дома.
</a:t>
            </a:r>
            <a:endParaRPr lang="en-US" sz="1399" dirty="0"/>
          </a:p>
        </p:txBody>
      </p:sp>
      <p:sp>
        <p:nvSpPr>
          <p:cNvPr id="15" name="Text 4"/>
          <p:cNvSpPr txBox="1"/>
          <p:nvPr/>
        </p:nvSpPr>
        <p:spPr>
          <a:xfrm>
            <a:off x="265392" y="3416892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плавание, танцы, бег и велосипед подходят разным детям по характеру и уровню подготовки. Главное — выбирать то, что вызывает интерес и желание возвращаться.
</a:t>
            </a:r>
            <a:endParaRPr lang="en-US" sz="1322" dirty="0"/>
          </a:p>
        </p:txBody>
      </p:sp>
      <p:sp>
        <p:nvSpPr>
          <p:cNvPr id="16" name="Text 5"/>
          <p:cNvSpPr txBox="1"/>
          <p:nvPr/>
        </p:nvSpPr>
        <p:spPr>
          <a:xfrm>
            <a:off x="3368581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самочувствия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лучше спать, меньше уставать и быстрее переключаться после уроков. Даже короткая, но регулярная нагрузка заметно снижает напряжение.
</a:t>
            </a:r>
            <a:endParaRPr lang="en-US" sz="1399" dirty="0"/>
          </a:p>
        </p:txBody>
      </p:sp>
      <p:sp>
        <p:nvSpPr>
          <p:cNvPr id="17" name="Text 6"/>
          <p:cNvSpPr txBox="1"/>
          <p:nvPr/>
        </p:nvSpPr>
        <p:spPr>
          <a:xfrm>
            <a:off x="3368581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 — хороший способ справляться со стрессом без лишнего сидения за экраном. Он даёт понятную цель: сегодня стало чуть легче, чем вчера.
</a:t>
            </a:r>
            <a:endParaRPr lang="en-US" sz="13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87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6349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8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949" y="4186700"/>
            <a:ext cx="50280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06233"/>
            <a:ext cx="521700" cy="4637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Творчество: идеи и самовыражение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лепка и фотография помогают замечать детали и превращать обычные впечатления в выразительную работу. Через них ребёнок учится показывать свой взгляд на мир.
</a:t>
            </a:r>
            <a:pPr algn="ctr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 цвет
</a:t>
            </a:r>
            <a:endParaRPr lang="en-US" sz="1232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Рукоделие и поделки требуют терпения, аккуратности и последовательности. Здесь важно довести работу до конца и увидеть, как из материалов появляется готовая вещь.
</a:t>
            </a:r>
            <a:pPr algn="ctr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Сделано своими руками
</a:t>
            </a:r>
            <a:endParaRPr lang="en-US" sz="1232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театр развивают слух, память и чувство ритма. Они учат не бояться сцены, выражать эмоции и слушать себя и других.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сцена
</a:t>
            </a:r>
            <a:endParaRPr lang="en-US" sz="1400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 дают безопасный способ прожить эмоции и снять внутреннее напряжение. После них легче говорить о чувствах и делиться идеями.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без слов
</a:t>
            </a:r>
            <a:endParaRPr lang="en-US" sz="1303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творчестве важен не только процесс, но и результат: рисунок, номер, поделка или снимок. Видимый итог поддерживает уверенность в своих силах.
</a:t>
            </a:r>
            <a:pPr algn="ctr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Результат, которым можно гордиться
</a:t>
            </a:r>
            <a:endParaRPr lang="en-US" sz="12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кружки: рост навыков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30670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 учёбе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по математике, языкам и чтению расширяют кругозор и помогают увереннее чувствовать себя на уроках. Новые темы легче понимать, когда есть интерес к предмету.
</a:t>
            </a:r>
            <a:endParaRPr lang="en-US" sz="1392" dirty="0"/>
          </a:p>
        </p:txBody>
      </p:sp>
      <p:sp>
        <p:nvSpPr>
          <p:cNvPr id="12" name="Text 2"/>
          <p:cNvSpPr txBox="1"/>
          <p:nvPr/>
        </p:nvSpPr>
        <p:spPr>
          <a:xfrm>
            <a:off x="222823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 поиск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Программирование, робототехника и шахматы тренируют логику, внимательность и последовательность действий. Ребёнок учится искать решение, а не сдаваться после первой ошибки.
</a:t>
            </a:r>
            <a:endParaRPr lang="en-US" sz="1250" dirty="0"/>
          </a:p>
        </p:txBody>
      </p:sp>
      <p:sp>
        <p:nvSpPr>
          <p:cNvPr id="13" name="Text 3"/>
          <p:cNvSpPr txBox="1"/>
          <p:nvPr/>
        </p:nvSpPr>
        <p:spPr>
          <a:xfrm>
            <a:off x="4144226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Углублённые занятия развивают память и усидчивость. Чтобы добиться результата, нужно возвращаться к теме несколько раз и не бросать дело на середине.
</a:t>
            </a:r>
            <a:endParaRPr lang="en-US" sz="1368" dirty="0"/>
          </a:p>
        </p:txBody>
      </p:sp>
      <p:sp>
        <p:nvSpPr>
          <p:cNvPr id="14" name="Text 4"/>
          <p:cNvSpPr txBox="1"/>
          <p:nvPr/>
        </p:nvSpPr>
        <p:spPr>
          <a:xfrm>
            <a:off x="30670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доводить до 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кружках школьник учится работать по правилам, спрашивать, уточнять и завершать задания в срок. Это полезно для любых будущих проектов и контрольных.
</a:t>
            </a:r>
            <a:endParaRPr lang="en-US" sz="1368" dirty="0"/>
          </a:p>
        </p:txBody>
      </p:sp>
      <p:sp>
        <p:nvSpPr>
          <p:cNvPr id="15" name="Text 5"/>
          <p:cNvSpPr txBox="1"/>
          <p:nvPr/>
        </p:nvSpPr>
        <p:spPr>
          <a:xfrm>
            <a:off x="222823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лишней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активности особенно полезны, когда они не перегружают. Лучше выбрать один или два интересных направления и заниматься ими регулярно, чем хвататься за всё сразу.
</a:t>
            </a:r>
            <a:endParaRPr lang="en-US" sz="1357" dirty="0"/>
          </a:p>
        </p:txBody>
      </p:sp>
      <p:sp>
        <p:nvSpPr>
          <p:cNvPr id="16" name="Text 6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досуг: отдых с пользой
</a:t>
            </a:r>
            <a:endParaRPr lang="en-US" sz="3038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полезны, когда нужно думать, объяснять ход и договариваться с другими игроками. Они тренируют логику, терпение и умение соблюдать правила без споров.
</a:t>
            </a:r>
            <a:endParaRPr lang="en-US" sz="1498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разрядка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 дают телу разрядку после сидячего дня. Они помогают снять напряжение, размяться и переключиться с учёбы на живое общение.
</a:t>
            </a:r>
            <a:endParaRPr lang="en-US" sz="1672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с мерой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игры могут развивать реакцию, внимание и стратегию, если выбирать их осознанно. Важно помнить о времени и не играть вместо сна или уроков.
</a:t>
            </a:r>
            <a:endParaRPr lang="en-US" sz="1587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досуг — тот, который оставляет силы на дела следующего дня. Когда есть баланс, отдых действительно помогает восстановиться, а не утомляет ещё больше.
</a:t>
            </a:r>
            <a:endParaRPr lang="en-US" sz="16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активности: польза для других
</a:t>
            </a:r>
            <a:endParaRPr lang="en-US" sz="2447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 результатом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и школьные акции показывают, что даже маленькая помощь имеет значение. Участник видит результат своих действий и учится отвечать за общий вклад.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младшим и участие в общих делах развивают терпение и внимательность к другим. Такие занятия учат объяснять, слушать и поддерживать без лишних слов.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вещей, экологические дела и добрые инициативы помогают почувствовать связь с окружающими. Ребёнок понимает, что полезные действия можно делать вместе.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 эмпатия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активности укрепляют эмпатию и умение договариваться. Они полезны тем, кто хочет научиться работать в команде не только на словах, но и на практике.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и навыки: учимся через дело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35738" y="1186798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цель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понятной цели: сделать, собрать, снять, вырастить или написать что-то своё. Чёткая задача помогает не теряться и видеть смысл каждого шага.
</a:t>
            </a:r>
            <a:endParaRPr lang="en-US" sz="1368" dirty="0"/>
          </a:p>
        </p:txBody>
      </p:sp>
      <p:sp>
        <p:nvSpPr>
          <p:cNvPr id="12" name="Text 2"/>
          <p:cNvSpPr txBox="1"/>
          <p:nvPr/>
        </p:nvSpPr>
        <p:spPr>
          <a:xfrm>
            <a:off x="635738" y="2442310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план
</a:t>
            </a:r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Разбей работу на небольшие этапы. Когда есть план, проще распределить время, не забыть материалы и спокойно двигаться к результату без спешки.
</a:t>
            </a:r>
            <a:endParaRPr lang="en-US" sz="1376" dirty="0"/>
          </a:p>
        </p:txBody>
      </p:sp>
      <p:sp>
        <p:nvSpPr>
          <p:cNvPr id="13" name="Text 3"/>
          <p:cNvSpPr txBox="1"/>
          <p:nvPr/>
        </p:nvSpPr>
        <p:spPr>
          <a:xfrm>
            <a:off x="635738" y="3697822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Исправляй по ходу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проекта ошибки неизбежны, но они помогают улучшать идею. Ребёнок учится исправлять недочёты и понимать, что первая версия не обязана быть идеальной.
</a:t>
            </a:r>
            <a:endParaRPr lang="en-US" sz="1341" dirty="0"/>
          </a:p>
        </p:txBody>
      </p:sp>
      <p:sp>
        <p:nvSpPr>
          <p:cNvPr id="14" name="Text 4"/>
          <p:cNvSpPr txBox="1"/>
          <p:nvPr/>
        </p:nvSpPr>
        <p:spPr>
          <a:xfrm>
            <a:off x="3523695" y="1186798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Мини-блог, школьная газета, поделка, видеопроект или опыт с растением дают осязаемый итог. Готовая работа показывает, что усилия действительно превращаются в результат.
</a:t>
            </a:r>
            <a:endParaRPr lang="en-US" sz="1341" dirty="0"/>
          </a:p>
        </p:txBody>
      </p:sp>
      <p:sp>
        <p:nvSpPr>
          <p:cNvPr id="15" name="Text 5"/>
          <p:cNvSpPr txBox="1"/>
          <p:nvPr/>
        </p:nvSpPr>
        <p:spPr>
          <a:xfrm>
            <a:off x="3523695" y="2442310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себе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Проектные занятия развивают самостоятельность и уверенность. Когда ученик может показать сделанное другим, ему легче гордиться своей работой и брать новые задачи.
</a:t>
            </a:r>
            <a:endParaRPr lang="en-US" sz="1310" dirty="0"/>
          </a:p>
        </p:txBody>
      </p:sp>
      <p:sp>
        <p:nvSpPr>
          <p:cNvPr id="16" name="Text 6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активностей: 4 важных эффекта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активности работают не в одной, а сразу в нескольких сферах развития. Особенно заметен эффект, когда занятия повторяются регулярно и подходят по интересу.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четырёх эффектов делает активности особенно ценными: они поддерживают тело, отношения, умения и внутреннюю уверенность.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учебной презентации на основе содержательных выводов, без статистических данных.
</a:t>
            </a:r>
            <a:endParaRPr lang="en-US" sz="14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вопроса
</a:t>
            </a:r>
            <a:pPr algn="ctr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помогут понять, подходит ли тебе эта активность прямо сейчас.
</a:t>
            </a:r>
            <a:endParaRPr lang="en-US" sz="8643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занятие нравится, не пугает и вписывается в расписание, его легче превратить в привычку.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подход к выбору занятий для школьников.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удобно совмещать со школой и отдыхом.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школьнику проще стабильно совмещать учёбу, отдых и развитие именно с этим количеством занятий.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Рекомендация для разумной учебной нагрузки и режима дня.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→ удобство → регулярность
</a:t>
            </a:r>
            <a:endParaRPr lang="en-US" sz="311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принципу: сначала безопасность, затем устойчивый режим занятий.
</a:t>
            </a:r>
            <a:endParaRPr lang="en-US" sz="15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недели без перегруза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недели помогает не перегружаться и оставляет место для разных видов активности.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время должно оставаться за учёбой и восстановлением; одна постоянная активность эффективнее слишком большого числа занятий.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планирования недели для школьника.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93039"/>
            <a:ext cx="4759500" cy="2652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школьника: пример ритма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 чередовать нагрузку, спокойные дни и время для 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расписании должны быть и активные, и спокойные дни; это помогает сохранять силы на всю неделю.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учебной недели, составленный для презентации.
</a:t>
            </a:r>
            <a:endParaRPr lang="en-US" sz="15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20–40 минут
</a:t>
            </a:r>
            <a:pPr algn="ctr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для одной спокойной привычки несколько раз в неделю.
</a:t>
            </a:r>
            <a:endParaRPr lang="en-US" sz="8643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учёбы и экзаменов лучше сокращать нагрузку до коротких, спокойных и привычных действий, сохраняя ритм без переутомления.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планирования режима дня школьника.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держат мотивацию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без лишнего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Ставьте цель, которую можно выполнить за неделю: короткая тренировка, одна глава книги или один небольшой проект. Так легче увидеть старт и не потерять интерес.
</a:t>
            </a:r>
            <a:endParaRPr lang="en-US" sz="1617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привычка за раз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пытайтесь изменить всё сразу: одна привычка работает лучше, чем десяток обещаний. Когда действие повторяется, оно становится легче и привычнее.
</a:t>
            </a:r>
            <a:endParaRPr lang="en-US" sz="1744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трекинг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Отмечайте занятия в календаре, таблице или заметках. Видимый прогресс помогает не забывать о планах и показывает, что даже маленькие шаги дают результат.
</a:t>
            </a:r>
            <a:endParaRPr lang="en-US" sz="1631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 запасом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не получилось, переносите цель, а не бросайте её. Гибкость помогает сохранить мотивацию и вернуться к занятиям без чувства вины.
</a:t>
            </a:r>
            <a:endParaRPr lang="en-US" sz="1779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из двух вариантов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 построен на сравнении интереса, времени, расходов и желаемого результата.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450" y="1604408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4725" y="1627595"/>
            <a:ext cx="521700" cy="417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ближе именно тебе?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больше нравится движение, подойдут спорт, подвижные игры или танцы. Они помогают снять напряжение, почувствовать ритм и легче включаться в активный день после уроков.
</a:t>
            </a:r>
            <a:endParaRPr lang="en-US" sz="1311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Создавать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хочется делать что-то руками, лучше подойдут рисование, музыка, лепка, фото или поделки. Такие занятия дают видимый результат и позволяют спокойно выражать мысли.
</a:t>
            </a:r>
            <a:endParaRPr lang="en-US" sz="1281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новое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интересно узнавать новое, стоит посмотреть в сторону чтения, кружков, шахмат или программирования. Эти занятия развивают логику, внимание и привычку доводить дело до конца.
</a:t>
            </a:r>
            <a:endParaRPr lang="en-US" sz="1256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важно приносить пользу другим, подойдут волонтёрство, школьные акции и помощь младшим. Такие дела развивают ответственность и показывают, что твои поступки действительно важны.
</a:t>
            </a:r>
            <a:endParaRPr lang="en-US" sz="12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шаг вместо идеального плана
</a:t>
            </a:r>
            <a:endParaRPr lang="en-US" sz="2738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Выбрать одно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одно занятие, которое реально вписать в обычную неделю: спорт, чтение, кружок, проект или помощь дома. Чем конкретнее выбор, тем проще начать без лишних сомнений.
</a:t>
            </a:r>
            <a:endParaRPr lang="en-US" sz="1714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Назначить и подготовить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Назначь день и время заранее, чтобы активность не зависела от настроения. Подготовь всё нужное с вечера: форму, тетрадь, материалы или ссылку на занятие.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недели коротко отметь, что получилось, а что стоит изменить. Даже если план был маленьким, такой итог помогает увидеть прогресс и спокойно продолжить.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малого — и продолжай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становятся полезными тогда, когда они подходят по интересу, времени и силе. Начни с малого, держи баланс и повторяй шаги: именно так обычное дело превращается в уверенность и новые успехи.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2026-07-25T18:10:33Z</dcterms:created>
  <dcterms:modified xsi:type="dcterms:W3CDTF">2026-07-25T18:10:33Z</dcterms:modified>
</cp:coreProperties>
</file>