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image" Target="../media/image-4-10.jpeg"/><Relationship Id="rId11" Type="http://schemas.openxmlformats.org/officeDocument/2006/relationships/image" Target="../media/image-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91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и значение голосеменных растений: ключевые темы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1491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— древние растения с уникальными свойствами и важной ролью в природе.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6584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леса и происхождение голосеменных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зародились около 350 миллионов лет назад. Они доминировали в мезозойских лесах, уступив место цветковым растениям позже. Среди них — саговники и гинкговые, известные как «живые ископаемые».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особенности голосеменных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развиваются открыто на чешуйках шишек, отсутствуют цветки и сочные плоды, что отличает голосеменные от покрытосеменных растений.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древесные формы с вечнозелёными игольчатыми или чешуйчатыми листьями, адаптированными к суровым условиям среды.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Тела растений разделены на корни, стебли и листья с развитой системой проводящих тканей для транспортировки воды и питательных веществ.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052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32000" y="964664"/>
            <a:ext cx="2052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84000" y="964664"/>
            <a:ext cx="2052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08000" y="964664"/>
            <a:ext cx="2052000" cy="16532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голосеменных растений
</a:t>
            </a:r>
            <a:endParaRPr lang="en-US" sz="3088" dirty="0"/>
          </a:p>
        </p:txBody>
      </p:sp>
      <p:sp>
        <p:nvSpPr>
          <p:cNvPr id="14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96650" y="2730300"/>
            <a:ext cx="18132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— крупнейшая группа голосеменных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представлены такими видами, как сосна, ель и лиственница. Это вечнозелёные деревья, широко распространённые в умеренных и северных широтах Земли.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6868650" y="2730300"/>
            <a:ext cx="18132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Гнетовые — необычные голосеменные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Гнетовые включают редкие виды, такие как вельвичия и эфедра, встречающиеся преимущественно в тропиках и субтропиках, обладающие своеобразными морфологическими признаками.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2620650" y="2730300"/>
            <a:ext cx="18132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Саговники — реликты тропиков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Саговники — древние растения с древовидным стволом и перистыми листьями. Они обитают в тропических регионах и обладают уникальными биологическими характеристиками.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4744650" y="2730300"/>
            <a:ext cx="18132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Гинкговые — живые ископаемые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Гинкго двулопастный единственный представитель своего рода. Он сохранил черты древних голосеменных и отличается высокой устойчивостью к загрязнениям.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477552"/>
            <a:ext cx="4791900" cy="217749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групп голосеменных
</a:t>
            </a:r>
            <a:endParaRPr lang="en-US" sz="2538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таблицы отражают разнообразие видов, характерный ареал и примеры голосеменных групп.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— самая многочисленная и широко распространённая группа голосеменных.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botanic.ru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растения: особенности и распространение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деревья, такие как сосна, ель и лиственница, формируют великие леса — тайгу в северных широтах Евразии и Америки.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приспособлены к холодному климату благодаря игольчатым листьям, прочной древесине и устойчивости к морозам.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отличаются высокой долговечностью и значительным хозяйственным значением.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используют шишки как органы размножения, где формируются семена, опыление происходит ветром.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шишек голосеменных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шишки — хранилище семян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шишки крупнее и содержат семяпочки на своих чешуйках. Именно на них развивается будущие семена, которые будут распространяться для размножения.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шишки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Шишка состоит из центральной оси и чередующихся чешуек, между которыми располагаются семяпочки. Такая структура обеспечивает эффективное размножение.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Мужские шишки — источник пыльцы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Мужские шишки меньше по размеру и выделяют пыльцу. Это ключевой элемент опыления, переносимый ветром на женские шишки.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голосеменных: ключевые этапы
</a:t>
            </a:r>
            <a:endParaRPr lang="en-US" sz="2644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299349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женских шишках происходит оплодотворение, после чего формируются открытые семена, медленно созревающие в течение года.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99349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и развитие семян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83074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 с мужских шишек переносится ветром и оседает на чешуйки женских шишек, где начинается процесс оплодотворения.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83074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пыльцой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110851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Созревшие семена рассеиваются и, при подходящих условиях, прорастают, давая начало молодым растениям.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110851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семян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525800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проросшего семени вырастает молодой спорофит, который со временем достигнет зрелости и повторит цикл.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5525800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молодого спорофита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жизненного цикла голосеменных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взрослого растения до молодого спорофита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голосеменных к суровой среде
</a:t>
            </a:r>
            <a:endParaRPr lang="en-US" sz="3113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Кутикула и иглы для сохранения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кожистая кутикула и игольчатые листья уменьшают испарение воды, помогая растениям выживать в засушливых или холодных условиях.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корневая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и разветвлённые корни обеспечивают доступ к влаге и питательным веществам в различных типах почв, поддерживая рост даже в труднодоступных местах.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семян и древесины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Плотные чешуи шишек надежно защищают семена от неблагоприятных влияний. Морозоустойчивая древесина сохраняет структуру и функции при низких температурах.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голосеменных в биосфере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создают обширные леса, включая тайгу, которые занимают значительную часть суши и влияют на глобальные климатические процессы.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 древесная ткань голосеменных укрепляют почву, предотвращая эрозию и сохраняя плодородие земель в лесных регионах.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голосеменных обеспечивают среду обитания для многочисленных животных, включая птиц, млекопитающих и насекомых, поддерживая биоразнообразие.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активно поглощают углекислый газ и выделяют кислород, способствуя поддержанию баланса газов в атмосфере и снижая парниковый эффект.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разных типов лесов в производство кислорода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леса сосредоточены преимущественно в северном полушарии, играя важную роль в глобальном климате и воздушном балансе.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обеспечивают более четверти мирового кислорода, что делает их ключевыми участниками поддержания жизни на Земле.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данные за 2023 год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в жизни человека: хозяйственное значение
</a:t>
            </a:r>
            <a:endParaRPr lang="en-US" sz="2538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для строительства и промышленности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хвойных пород широко используется в строительстве домов и производстве мебели благодаря прочности и долговечности. Также из неё делают бумагу и картон, что делает её важным сырьём для промышленности.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и диетические свойства кедровых орехов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Кедровые орехи служат пищевым продуктом с высоким содержанием полезных жиров и витаминов. Их используют в диетологии и кулинарии, особенно в традиционных кухнях России и стран Кавказа.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живицы в химической промышленности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Живица сосны применяется при изготовлении клеев, лаков и смол. Эта природная смола ценится за свои соединения, которые помогают создавать материалы с уникальными свойствами, востребованные в производстве.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и здоровье: лекарственные свойства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Хвоя сосны богата витамином C, который способствует укреплению иммунной системы и помогает бороться с простудными заболеваниями.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Эфирные масла ели и сосны применяются для ингаляций и растираний, оказывая положительное действие при лечении заболеваний дыхательных путей.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Фитонциды, выделяемые хвойными растениями, обладают антимикробным эффектом, очищая воздух и снижая концентрацию вредных бактерий в лесной среде.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представители голосеменных: секвойя и гинкго
</a:t>
            </a:r>
            <a:endParaRPr lang="en-US" sz="2303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Секвойя — гигант лесов и символ долголетия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Секвойя — самое высокое дерево на планете, достигающее высоты более 115 метров. Эти древние исполины могут жить до двух тысяч лет, сохраняя легендарные размеры и устойчивость к внешним воздействиям.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Гинкго двулопастный — живое окно в мезозой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Гинкго не изменился миллионы лет и устойчив к загрязнениям и болезням. Это дерево любят высаживать в городских парках, где оно служит украшением и символом выносливости природы.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Саговники: реликтовые растения тропиков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Саговники встречаются в влажных тропических зонах Азии, Африки и Австралии, предпочитая плодородные грунты с высоким уровнем влаги.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характеризуются толстым древовидным стволом и перистыми листьями, которые помогают им эффективно запасать воду и питательные вещества.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семена саговников используются местным населением для приготовления пищевых продуктов после специальной обработки для удаления токсинов.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667944"/>
            <a:ext cx="4791900" cy="16842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голосеменных в разных регионах мира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Представлены территории с ведущими видами голосеменных и площадь покрытых ими лесов в миллионах квадратных километров.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доминируют в северных лесах, занимая значительные пространства, тогда как в тропиках их площадь значительно меньше.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2023 год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и охрана редких голосеменных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сокращения численности голосеменных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Ключевыми угрозами являются интенсивная вырубка лесов, изменение климата и браконьерство, что ведёт к сокращению популяций и потере биоразнообразия.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видов через выращивание рассады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питомников и программы по выращиванию молодых растений способствуют восстановлению утраченных популяций и возвращению редких голосеменных в природу.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Охранные меры и создание заповедников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редких видов создаются природные заповедники, где контролируется деятельность человека, обеспечивается защита и условия для естественного размножения.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70316" y="1294104"/>
            <a:ext cx="3937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7000" y="1294104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4931" y="3084118"/>
            <a:ext cx="39375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голосеменных
</a:t>
            </a:r>
            <a:endParaRPr lang="en-US" sz="3200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некоторых экземпляров достигает более 4700 лет, что делает её одним из старейших деревьев на Земле.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Сосна остистая — долгожитель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шишки саговников могут весить до 40 килограммов, что значительно превышает вес шишек большинства других голосеменных.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шишки саговников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Тис ягодный и некоторые хвойные содержат ядовитые вещества, которые защищают растения от поедания животными.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Ядовитость некоторых видов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хвойные деревья выделяют приятные запахи, которые очищают воздух и обладают целебными свойствами для здоровья человека.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Аромат и польза воздуха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6440" y="373500"/>
            <a:ext cx="3726721" cy="4396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2675" y="649300"/>
            <a:ext cx="4355100" cy="24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голосеменных: ключ к устойчивости природы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играют важную роль в экосистемах и жизни человека, их охрана необходима для сохранения биоразнообразия и здоровья будущих поколений.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2026-05-08T13:25:42Z</dcterms:created>
  <dcterms:modified xsi:type="dcterms:W3CDTF">2026-05-08T13:25:42Z</dcterms:modified>
</cp:coreProperties>
</file>