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химический состав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состав клетки как основу жизни во всех организмах.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развитие микроскопии и химии открыло двери для изучения клетки. Сегодня благодаря современным методам мы знаем тысячи её химических компонентов, обеспечивающих процессы жизнедеятельности.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клетке: путь к пониманию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— основа клеточного состава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занимает около 65% массы клетки, входит в состав воды и органических молекул, жизненно необходим для дыхания клеток и обмена веществ.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— строительный материал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составляет 18% клетки и является основой всех органических соединений, включая белки и нуклеиновые кислоты, которые формируют структуру и функции клетки.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в мелких дозах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важные элементы — кальций, фосфор и другие микроэлементы — составляют около 4% и играют ключевую роль в регулировании процессов клетки.
</a:t>
            </a:r>
            <a:endParaRPr lang="en-US" sz="1281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преобладает, составляя более половины клеточной массы. Кальций и фосфор присутствуют в небольших количествах, но важны функционально.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преобладают элементы, входящие в органические молекулы и воду, а микроэлементы играют регуляторную роль.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содержание основных элементов в клетке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составляют основу клеточной структуры и обмениваются в больших объемах, обеспечивая формирование тканей.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нужны в малых дозах, но активируют ферменты и регулируют клетки, поддерживая здоровье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углерод, водород и азот относятся к макроэлементам, формируя органические молекулы и воду.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цинк, медь и другие микроэлементы играют ключевую роль в обмене веществ и защите клеток.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макро- и микроэлементов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9255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элементы, их процентное содержание и функции внутри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углерод создают структуру клетки, кальций регулирует важные физиологические процессы.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клетки,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в клетке: содержание и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массы клетки и обеспечивает её форму и устойчивость в разных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универсальным растворителем, позволяя химическим веществам двигаться и взаимодействовать внутри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обмене веществ, транспортируя питательные вещества и выводя отходы жизнедеятельности.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клетке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главный компонент клетки, обеспечивающий среду для биохимических реакций. Без неё невозможна жизнедеятельность клеток.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соли, такие как NaCl и CaCO3, регулируют осмотическое давление и кислотно-щелочной баланс, поддерживая жизнедеятельные процессы.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соединения в клетке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59" y="2156287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034" y="2156287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634" y="2156287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946" y="2156287"/>
            <a:ext cx="1952989" cy="22245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5944" y="1496377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строительные блоки и катализаторы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образуют каркас клетки и ускоряют химические реакции. Они выполняют множество функций, обеспечивая структуру и активность клеток.
</a:t>
            </a:r>
            <a:endParaRPr lang="en-US" sz="816" dirty="0"/>
          </a:p>
        </p:txBody>
      </p:sp>
      <p:sp>
        <p:nvSpPr>
          <p:cNvPr id="9" name="Text 1"/>
          <p:cNvSpPr txBox="1"/>
          <p:nvPr/>
        </p:nvSpPr>
        <p:spPr>
          <a:xfrm>
            <a:off x="2530019" y="1496377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энергия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составляют клеточные мембраны и служат источником запасённой энергии, защищая клетку от внешних воздействий.
</a:t>
            </a:r>
            <a:endParaRPr lang="en-US" sz="998" dirty="0"/>
          </a:p>
        </p:txBody>
      </p:sp>
      <p:sp>
        <p:nvSpPr>
          <p:cNvPr id="10" name="Text 2"/>
          <p:cNvSpPr txBox="1"/>
          <p:nvPr/>
        </p:nvSpPr>
        <p:spPr>
          <a:xfrm>
            <a:off x="4663619" y="1496377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топливо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являются основным источником энергии для клеток, участвуют в обменных процессах и формируют запасы веществ.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6782931" y="1496377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хранители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содержат генетический код, передающий наследственную информацию и обеспечивающий синтез белков.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органические вещества клетки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аминокислот, соединённых пептидными связями, образующих сложные трёхмерные структуры.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строительную роль, формируя клеточные структуры и обеспечивая поддержку тканей.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катализе биохимических реакций, ускоряя обмен веществ и регуляцию функций.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выполняют транспортные и защитные задачи, включая формирование ферментов и гормонов в организме.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белков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829" y="2728778"/>
            <a:ext cx="411034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функции белков с примерами и объяснениями их ролей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разнообразные жизненно важные функции, от ускорения реакций до структурного обеспечения и транспортировки веществ.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белков: примеры и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состоят из жирных кислот и глицерина. Они формируют важные компоненты клеточных мембран, обеспечивая защиту и разделение среды внутри и снаружи клетки.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регулируют обмен веществ, а жиры выступают в качестве основного запасного источника энергии, поддерживая жизнедеятельность организма при недостатке питания.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строение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как главный источник энергии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подразделяются на моносахариды, такие как глюкоза, которые быстро обеспечивают клетки энергией для их работы и роста.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Дисахариды, например сахароза, являются источником энергии и могут быть расщеплены до простых сахаров для усвоения клетками.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Полисахариды, такие как крахмал и гликоген, служат резервными формами хранения энергии у растений и животных, доступной при необходимости.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939260"/>
            <a:ext cx="3848986" cy="2269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характеризует основные органические вещества клетки, их функции и типичные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органических веществ имеет свою уникальную функцию, обеспечивая жизнедеятельность клетки.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клетки, учебник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органических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генетическую информацию, необходимую для синтеза белков и передачи наследственных признаков от родителей к потомкам.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играет ключевую роль в процессе транскрипции, перенося информацию с ДНК к рибосомам для производства белков.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также участвует в трансляции и регуляции белкового синтеза, обеспечивая точность и своевременность процессов в клетке.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ДНК и РНК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синтеза белка от генетической информации до готовой молекулы.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белка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 нормального сокращения мышц, а также играет роль в свертывании крови, обеспечивая жизненно важные процессы.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 состав гемоглобина, позволяя крови переносить кислород ко всем тканям и органам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водно-электролитный баланс внутри клеток, что важно для правильной передачи нервных импульсов.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содействуют укреплению костей и зубов, участвуют в работе сердца и нервной системы, поддерживая общее здоровье.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минералов для клеточных функций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химических веществ в клетке обеспечивает эффективный метаболизм и адаптацию к меняющимся условиям окружающей среды.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соотношение элементов влияет на процессы роста, деления и восстановления клеток, поддерживая их жизнеспособность.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химическом составе отражаются на функциональности клеточных систем, которые отвечают за дыхание, питание и выделение.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химического состава с функциями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сахарном диабете снижается уровень глюкозы в крови, что нарушает энергетический обмен клеток и приводит к хронической усталости и ослаблению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вызывает анемию, снижающую способность крови переносить кислород, а избыток солей может стать причиной почечных заболеваний и нарушений обмена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химического состава при заболеваниях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клетки: ключ к здоровью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химического состава клетки позволяет понять основы жизненных процессов, выявлять причины болезней и создавать эффективные методы лечения и биотехнологии для улучшения качества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2026-05-08T23:57:04Z</dcterms:created>
  <dcterms:modified xsi:type="dcterms:W3CDTF">2026-05-08T23:57:04Z</dcterms:modified>
</cp:coreProperties>
</file>