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можно ли жить без еды?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возможности существования человека без приёма пищи, исследование мифов и научных фактов.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современность: люди и пища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культур рассказывают легенды о людях, не нуждающихся в пище. Современный интерес связан с рассказами в СМИ и изучением учёных таких необычных случаев.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его значение для организма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 обеспечивают организм энергией для работы мозга, сердца и мышц, необходимых для поддержания жизнедеятельности.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участвуют в обмене веществ и помогают обновлять клетки, способствуя росту и восстановлению тканей организма.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регулярного поступления питательных веществ организм теряет способность поддерживать основные функции, что приводит к нарушениям здоровья.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на когнитивные способности, иммунитет и общее состояние, поэтому является обязательной частью жизни каждого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реагирует на отсутствие пищи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24 часа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использует запасы глюкозы, которая обеспечивает энергией мозг и мышцы для поддержания функций.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расщепление жира, появляется выработка кетоновых тел — альтернативный источник энергии для мозга.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неделю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начинает разрушать белки мышц, чтобы поддерживать жизненно важные процессы.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голодание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замедляется, возникают нарушения в работе органов, что грозит опасными последствиями для здоровья.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дней — максимальный медицински подтверждённый срок выживания без пищи при потреблении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и исторические данные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Бобби Сэндс продержался 66 дней без еды, демонстрируя экстремальную выносливость человеческого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веса и состава крови при голодании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 резкое снижение массы тела и изменения в биохимических показателях крови с течением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ясно демонстрируют, что продолжительное голодание приводит к серьёзным нарушениям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отчёты о голодании,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людях, не нуждающихся в пище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Прахлада Джани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йог Прахлад Джани утверждал, что живёт без еды и воды десятилетиями. Однако научные наблюдения не подтвердили эти заявления.
</a:t>
            </a:r>
            <a:endParaRPr lang="en-US" sz="119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Жасмухин — человек без пищи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Жасмухин известен своими утверждениями о жизни без еды. Под строгим врачебным контролем он показывал ухудшение здоровья.
</a:t>
            </a:r>
            <a:endParaRPr lang="en-US" sz="11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Испытуемые, заявлявшие о жизни без пищи, в ходе экспериментов теряли вес и сталкивались с обезвоживанием.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анализы крови обнаруживали серьёзные нарушения обмена веществ и ухудшение состояния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феномена праноедения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достоверные исследования доказывают невозможность длительного существования без поступления питательных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голодания и их последствия для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первых признаков голода к опасным осложнениям и смертельным исходам, если не возобновить питание.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пищи постепенно приводит к критическим нарушениям и неизбежной гибели без 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энциклопедии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голодании человек испытывает раздражительность, тревожность и трудности с концентрацией внимания, что ухудшает качество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Отмечаются нарушения сна, а также случаи галлюцинаций и проблем с памятью, усиливающие психологический дискомфорт.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эффекты голодания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использования энергетических запасов организма при голодании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Медицинские исследования обменных процессов при отсутствии питания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в подростковом возрасте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растущего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нужны белки, витамины и минералы для нормального развития органов и формирования скелета. Питание играет ключевую роль в обеспечении энергии и поддержании иммунитета.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питания ведёт к снижению энергии, проблемам с памятью и замедлению роста. Это особенно критично в период активного развития организма и формирования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длительного недостатка питания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— снижение числа эритроцитов и гемоглобина вызывает слабость и ухудшение работы организма в целом.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истощение приводит к снижению массы мышц и нарушению обмена веществ, что ослабляет иммунную систему.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Аритмии возникают из-за изменений в работе сердца, что повышает риск серьёзных осложнений и ухудшает самочувствие.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функции почек и печени вызывают накопление токсинов и ухудшение общего состояния, что снижает качество жизни и затрудняет восстановление.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3270" y="2040949"/>
            <a:ext cx="576607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реклама и массовые заблуждения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реклама и массовые заблуждения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мифов в СМИ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телевидение регулярно публикуют истории об «энергии из воздуха». Это порождает неправильные представления о здоровье и питании у широкой публики.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Фальсификации и обманы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случаи мошенничества выявлены в документах научных проверок, что подрывает доверие к заявляемым способностям жить без еды.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подражания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Следование подобным примерам может привести к тяжёлым последствиям для здоровья, включая необратимое истощение и серьёзные заболевания.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Праноедение в популярной 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из древних учений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книги и лекции представляют праноедение как современное развитие духовных практик. Сторонники говорят о питании энергией солнца или воздуха, что не подтверждено научно.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популярность и критика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множество публикаций и видео с людьми, утверждающими, что не едят. Однако серьёзные медицинские эксперименты показывают ухудшение здоровья при отказе от пищи.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медиа на общественное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Коллажи и яркие обложки привлекают внимание, стимулируя интерес и повторение мифов. Тем не менее научные данные опровергают возможность долгосрочного выживания без еды.
</a:t>
            </a:r>
            <a:endParaRPr lang="en-US" sz="91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оказавшиеся в чрезвычайных ситуациях, таких как кораблекрушения, выживали без пищи около 60-70 дней, получая воду и минимальное количество жидкостей.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отсутствия еды организм постепенно истощается, и после месяца наступают критические состояния, угрожающие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выживание, такие случаи требуют длительной медицинской реабилитации из-за сильных нарушений обмена веществ и функций органов.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экстремальные случаи выживания без еды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срока выживания без пищи от возраста и состояния здоровья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 здоровые люди обычно живут дольше без пищи благодаря лучшему обмену веществ и запасам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возраст и общее состояние здоровья существенно влияют на выносливость при голодании.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голодание: отличия от полного отказа от 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водного голодания поддерживается баланс жидкости, что помогает дольше сохранять функции почек и сердечно-сосудистой системы.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отсутствие питательных веществ приводит к постепенному разрушению тканей и снижению основных обменных процессов.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водное голодание не предотвращает опасные последствия и требует медицинского контроля для минимизации вреда.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организмов показывает, что без пищи наступают тяжёлые нарушения работы органов, особенно у развивающихся детей и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Праноедение и подобные практики не подтверждаются научными данными, а попытки жить без еды приводят к серьёзным осложнениям.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выводы: можно ли жить без еды?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питания для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убедительно доказывает: человек не может жить без пищи. Рациональное питание обеспечивает энергию, рост и здоровье, а отказ от еды приводит к необратимым последствиям.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2026-05-08T08:01:07Z</dcterms:created>
  <dcterms:modified xsi:type="dcterms:W3CDTF">2026-05-08T08:01:07Z</dcterms:modified>
</cp:coreProperties>
</file>