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уравнения, содержащие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Степени, корни, уравнения и 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корень помогают переходить от числа к его повторному умножению и обратно. Эти операции часто встречаются в геометрии, физике и задачах на измерения, поэтому важно уверенно работать с ними.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главные связи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и корни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выражается через сторону как x², а в задачах на движение и расстояние часто появляются степени и формулы с ними. Это делает тему практической и наглядной.
</a:t>
            </a:r>
            <a:endParaRPr lang="en-US" sz="1221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 размерности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связан с x³, потому что три одинаковых измерения перемножаются. Поэтому кубические выражения особенно удобно использовать, когда речь идёт о длине, площади основания и высоте.
</a:t>
            </a:r>
            <a:endParaRPr lang="en-US" sz="1212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появляются, когда нужно восстановить исходное число по его площади, объёму или другому результату. Например, √x помогает найти сторону, если известна площадь квадрата.
</a:t>
            </a:r>
            <a:endParaRPr lang="en-US" sz="1248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записи x²=25, ∛x=2 и √(x+1)=4. Именно такие выражения будут основой для уравнений и неравенств в этой теме.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 корни: одна запись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a^(1/n) и корень √[n]{a} означают одно и то же: извлечение n-го корня. Это удобно использовать, когда степень записана в дробном виде.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n нечётный, корень можно находить для любых чисел. Например, кубический корень существует и для положительных, и для отрицательных значений.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 чётный, подкоренное выражение должно быть неотрицательным. Это ограничение сразу задаёт допустимые значения переменной и помогает не делать лишних шагов.
</a:t>
            </a:r>
            <a:endParaRPr lang="en-US" sz="11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важно определить, какие значения переменной допустимы в выражении. Это особенно важно для корней и дробных степеней.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квадратного корня нужны неотрицательные значения под знаком корня, а для кубического корня ограничений 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и определения области допустимых значений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 для x^n=a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уравнение к виду x^n=a, чтобы увидеть, какая операция скрыта. Тогда решение ищут как обратное действие — извлечение n-го корня.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n обычно получается одно решение, потому что нечётная степень сохраняет знак числа. Это удобно, когда справа стоит положительное или отрицательное число.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n возможны два симметричных ответа, если число a положительное, или ни одного, если a отрицательное. Здесь особенно важна аккуратность записи.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его обязательно подставляют в исходное уравнение. Проверка показывает, подходит ли найденное значение и не возник ли лишний корень.
</a:t>
            </a:r>
            <a:endParaRPr lang="en-US" sz="12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нечётная степень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равен 27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x^3=27 ищем число, куб которого равен 27. Подходит x=3, потому что 3·3·3=27, и других решений нет.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x^5=−32 ответ x=−2, так как нечётная степень сохраняет знак. Пять множителей −2 дают именно −32.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подстановкой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завершает решение: найденное число подставляют в исходную запись и убеждаются, что равенство выполняется без дополнительных корней.
</a:t>
            </a:r>
            <a:endParaRPr lang="en-US" sz="12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чётная степень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749164" y="1575852"/>
            <a:ext cx="3632336" cy="1449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симметричных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x^2=49 получаем два решения: x=7 и x=−7. Квадрат уничтожает знак, поэтому оба числа дают одно и то же значение.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749164" y="3312706"/>
            <a:ext cx="3632336" cy="1449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x^4=16 тоже возможны два ответа: x=2 и x=−2. Это характерно для уравнений вида x^n=a при чётном n и положительном a.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к одной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уравнения x^4−5x^2=0 и замечаем общий множитель x^2. Это позволяет заменить одно сложное выражение несколькими более простыми случаями.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случая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получаем x^2(x^2−5)=0. Значит, либо x^2=0, либо x^2=5, и дальше каждый случай решается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первого случая получаем x=0, из второго — x=±√5. Так одно уравнение с четвёртой степенью превращается в набор коротких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уравнений с корнями и последующей проверке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корнями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исходов может дать одна ошибка преобразования: лишний корень или потерянное решение.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 уравнений и неравенств, школьный курс математики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возведения в квадрат или умножения на неизвестное выражение ответ нужно перепроверить.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степень не меняет направление неравенства.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возрастания функции x^n при нечётном n, школьный курс математики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степени 5 порядок чисел сохраняется, поэтому сравнение можно читать напрямую, без перехода к новому виду.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чётной степенью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 делает выражение неотрицательным, поэтому решения часто распадаются на два симметричных промежутка или один центральный интервал.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неравенства с квадратом решение чаще всего задаётся несколькими промежутками, а не одним числом или точкой.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темам квадратных неравенств и промежутков решения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2913" y="1587736"/>
            <a:ext cx="703817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квадрат и промежутки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типичных случаев показывает, как записывать ответ через объединение промежутков или один внутренний интервал.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случае решение состоит из двух лучей, во втором — из одного промежутка между границами.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решения квадратных неравенств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основана на проверке области допустимых значений и последующей подстановке корней.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ОДЗ и проверку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подсказывает число решений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которая не раздваивается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Кубическая кривая выглядит иначе: она плавно идёт снизу вверх и проходит через начало координат. Для любого значения по высоте обычно находится только одна точка, поэтому нечётная степень ведёт к единственному решению.
</a:t>
            </a:r>
            <a:endParaRPr lang="en-US" sz="104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 два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парабола поднимается вверх и опускается вниз симметрично относительно оси. Если провести горизонтальную линию, она часто пересечёт её в двух точках, поэтому квадратное уравнение даёт два ответа.
</a:t>
            </a:r>
            <a:endParaRPr lang="en-US" sz="103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ответа по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знак ответа ещё до вычислений. Если значение должно быть больше нуля, ищем точки правее нужной границы; если меньше — левее. Так алгебраическая запись превращается в понятную картину.
</a:t>
            </a:r>
            <a:endParaRPr lang="en-US" sz="10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уравнений и неравенств со степенями и корнями, если соблюдать порядок 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идёт не так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Пропущена ОДЗ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корня есть свои условия существования. Если их не записать сразу, в ответ могут попасть числа, которые вообще не подходят под исходное выражение.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Неравносильное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возведение в степень не всегда сохраняют точность перехода. После такого шага возможны лишние решения, поэтому итог обязательно сверяют с исходным уравнением.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второго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чётной степени легко забыть про два симметричных ответа. Но если квадрат равен положительному числу, нужно указывать оба знака: плюс и минус.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запись промежутков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нужно записывать аккуратно: с нужными скобками, границами и объединением частей. Одна неверная скобка меняет смысл всего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 ответы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помогают быстро проверить, как работает алгоритм: от точных корней до промежутков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получается после выбора нужного свойства степени или корня, а для корня отдельно учитывается ОДЗ.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тренировочных заданий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со степенями и корнями сначала смотрят на область допустимых значений, затем выбирают нужное преобразование и в конце обязательно проверяют ответ. Так уменьшается риск ошибки.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2026-07-25T14:08:20Z</dcterms:created>
  <dcterms:modified xsi:type="dcterms:W3CDTF">2026-07-25T14:08:20Z</dcterms:modified>
</cp:coreProperties>
</file>