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77925" y="501450"/>
            <a:ext cx="18870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линейного уравнения с двумя переменными
</a:t>
            </a:r>
            <a:endParaRPr lang="en-US" sz="2892" dirty="0"/>
          </a:p>
        </p:txBody>
      </p:sp>
      <p:sp>
        <p:nvSpPr>
          <p:cNvPr id="7" name="Text 2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одно уравнение превращается в прямую на плоскости?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 встречаем их в покупках, поездках и измерениях: одна величина меняется вместе с другой. На уроке важно увидеть, как уравнение, координаты и график описывают одну и ту же связь между числами.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Линейные зависимости вокруг нас
</a:t>
            </a:r>
            <a:endParaRPr lang="en-US" sz="2658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уравнение ax + by = c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1235150" y="1365925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Коэффициенты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748162" y="1845975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a и b показывают, как связаны переменные x и y, а c задаёт результат равенства. Они помогают понять, как выглядит зависимость в записи.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410538" y="3202163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графиком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4923550" y="3682212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точки-решения вместе образуют линию на координатной плоскости. Поэтому график линейного уравнения с двумя переменными всегда представляет собой прямую.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5410538" y="1375288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уравнения
</a:t>
            </a:r>
            <a:endParaRPr lang="en-US" sz="1300" dirty="0"/>
          </a:p>
        </p:txBody>
      </p:sp>
      <p:sp>
        <p:nvSpPr>
          <p:cNvPr id="17" name="Text 7"/>
          <p:cNvSpPr txBox="1"/>
          <p:nvPr/>
        </p:nvSpPr>
        <p:spPr>
          <a:xfrm>
            <a:off x="4923550" y="1855338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Решением считают такую пару чисел (x; y), при которой после подстановки получается верное равенство. Каждая подходящая пара даёт одну точку на плоскости.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1235150" y="3192800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ответов
</a:t>
            </a:r>
            <a:endParaRPr lang="en-US" sz="1300" dirty="0"/>
          </a:p>
        </p:txBody>
      </p:sp>
      <p:sp>
        <p:nvSpPr>
          <p:cNvPr id="19" name="Text 9"/>
          <p:cNvSpPr txBox="1"/>
          <p:nvPr/>
        </p:nvSpPr>
        <p:spPr>
          <a:xfrm>
            <a:off x="748162" y="3672850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линейное уравнение с двумя переменными обычно имеет не один, а много решений. Для разных значений x можно подобрать разные значения y, сохранив равенство.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700" y="3008097"/>
            <a:ext cx="8363700" cy="18050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6500" y="464800"/>
            <a:ext cx="73875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плоскость и запись точки
</a:t>
            </a:r>
            <a:endParaRPr lang="en-US" sz="2892" dirty="0"/>
          </a:p>
        </p:txBody>
      </p:sp>
      <p:sp>
        <p:nvSpPr>
          <p:cNvPr id="10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543450" y="1751575"/>
            <a:ext cx="18282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Горизонтальная ось обозначается x, а вертикальная — y. Они помогают точно находить положение точки и читать графики без путаницы.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543450" y="1503250"/>
            <a:ext cx="1828200" cy="17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Оси плоскости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627448" y="1751575"/>
            <a:ext cx="18282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всегда пишут в порядке (x; y): сначала абсцисса, затем ордината. Этот порядок важно соблюдать, иначе точка окажется в другом месте.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2627448" y="1503250"/>
            <a:ext cx="1828200" cy="17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записывают точку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711452" y="1751575"/>
            <a:ext cx="18282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уравнения x + y = 4 подойдут, например, точки (0; 4), (1; 3) и (2; 2). Каждая из них удовлетворяет условию и принадлежит графику.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4711452" y="1503250"/>
            <a:ext cx="1828200" cy="17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Подходящие пары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6795450" y="1751575"/>
            <a:ext cx="18282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точка записана правильно, её можно быстро нанести на плоскость и сравнить с другими решениями. Так становится видно, что все точки лежат на одной прямой.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6795450" y="1503250"/>
            <a:ext cx="1828200" cy="17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8580" y="2477750"/>
            <a:ext cx="3519941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Проверим несколько пар чисел и увидим, что они все удовлетворяют одному и тому же уравнению.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верные пары дают одно и то же значение суммы, поэтому их точки располагаются на одной прямой.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пар чисел в уравнение x + y = 4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решений уравнения x + y = 4
</a:t>
            </a:r>
            <a:endParaRPr lang="en-US" sz="2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графика по уравнению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для линейного уравнения с двумя переменными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типы уравнений по-разному описывают ответы: иногда их мало, иногда много, а иногда целый набор точек на плоскости.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линейное уравнение с двумя переменными задаёт не отдельный ответ, а целую прямую из решений.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сравнение типов уравнений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решений бывает у разных уравнений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8850" y="1888150"/>
            <a:ext cx="36063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1-я степень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1960350" y="4268175"/>
            <a:ext cx="52233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переменные входят только в первой степени, без квадратов и произведений, точки-решения выстраиваются ровно. Это и делает график линейного уравнения прямой.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2984450" y="2716775"/>
            <a:ext cx="3168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означает, что зависимость между переменными меняется равномерно и даёт прямую линию.
</a:t>
            </a:r>
            <a:endParaRPr lang="en-US" sz="1131" dirty="0"/>
          </a:p>
        </p:txBody>
      </p:sp>
      <p:sp>
        <p:nvSpPr>
          <p:cNvPr id="7" name="Text 3"/>
          <p:cNvSpPr txBox="1"/>
          <p:nvPr/>
        </p:nvSpPr>
        <p:spPr>
          <a:xfrm>
            <a:off x="2987850" y="3446850"/>
            <a:ext cx="31686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1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линейного уравнения с двумя переменными
</a:t>
            </a:r>
            <a:endParaRPr lang="en-US" sz="914" dirty="0"/>
          </a:p>
        </p:txBody>
      </p:sp>
      <p:sp>
        <p:nvSpPr>
          <p:cNvPr id="8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75050" y="2116818"/>
            <a:ext cx="4332300" cy="13825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5625" y="1826402"/>
            <a:ext cx="3159900" cy="8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несколько уравнений и посмотрим, как меняются наклон и расположение прямой.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65625" y="2999792"/>
            <a:ext cx="3159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Коэффициенты влияют на наклон и положение прямой, но не меняют сам вид графика: он остаётся прямой.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5050" y="4008150"/>
            <a:ext cx="4332300" cy="3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уравнений на координатной плоскости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436500" y="464800"/>
            <a:ext cx="69543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коэффициенты меняют положение прямой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2750" y="1488521"/>
            <a:ext cx="3529800" cy="28024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5950" y="664950"/>
            <a:ext cx="7411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Пересечения с осями как удобные точки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1312875" y="2015250"/>
            <a:ext cx="3341100" cy="49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x = 0, остаётся только значение y. Так находят точку пересечения с осью y, которая часто помогает начать построение без лишних вычислений.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1312875" y="1752649"/>
            <a:ext cx="3341100" cy="2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на оси y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1312875" y="2904825"/>
            <a:ext cx="3341100" cy="49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y = 0, уравнение даёт значение x. Полученная точка лежит на оси x и тоже удобна для быстрого построения прямой.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1312875" y="2642224"/>
            <a:ext cx="3341100" cy="2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на оси x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1312875" y="3794400"/>
            <a:ext cx="3341100" cy="49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этого уравнения получаются точки (0; 4) и (4; 0). Их легко отметить на плоскости, а затем провести через них прямую.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1312875" y="3531799"/>
            <a:ext cx="3341100" cy="2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для x + y = 4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всех трёх уравнений одинаковый коэффициент при x, поэтому линии идут параллельно и не меняют наклон.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c сдвигает прямую вверх или вниз, а общий наклон сохраняется.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вычисления по уравнениям y = 4 — x, y = 2 — x, y = 6 — x.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нескольких прямых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проверить, принадлежит ли точка графику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934345" y="2466293"/>
            <a:ext cx="20295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Возьмите координаты точки и замените ими x и y в уравнении. Если после вычислений получается верное равенство, точка действительно принадлежит графику этого уравнения.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934345" y="1938425"/>
            <a:ext cx="20295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Подставьте координаты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791961" y="2466293"/>
            <a:ext cx="20295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уравнения x + y = 4 точка (1; 3) подходит: 1 + 3 = 4. Значит, она лежит на графике и является решением уравнения.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791961" y="1938425"/>
            <a:ext cx="20295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пример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6656340" y="2466293"/>
            <a:ext cx="20295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(2; 3) не подходит, потому что 2 + 3 = 5, а не 4. Такое равенство не выполняется, значит, точка не принадлежит графику.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6656340" y="1938425"/>
            <a:ext cx="20295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Найдите ошибку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точки на принадлежность графику
</a:t>
            </a:r>
            <a:endParaRPr lang="en-US" sz="2575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подстановки координат в линейное уравнение с двумя переменными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7475" y="2789825"/>
            <a:ext cx="198450" cy="396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73075" y="2789825"/>
            <a:ext cx="396900" cy="396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436500" y="464800"/>
            <a:ext cx="4746900" cy="14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случаи: вертикальная и горизонтальная прямая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436500" y="3567700"/>
            <a:ext cx="37236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b = 0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превращается в ax = c. Тогда значение x постоянно, и график получается вертикальной прямой, параллельной оси y.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4811325" y="3567700"/>
            <a:ext cx="37236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a = 0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превращается в by = c. В этом случае постоянно значение y, поэтому график — горизонтальная прямая, параллельная оси x.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0615" y="2477750"/>
            <a:ext cx="4395871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построения прямой обычно достаточно найти две верные точки и отметить их на координатной плоскости.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правильно найденные точки определяют единственную прямую, поэтому длинные вычисления не нужны.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Примеры, составленные по правилам построения графика линейного уравнения.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точки для быстрого построения
</a:t>
            </a:r>
            <a:endParaRPr lang="en-US" sz="2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вариант показывает, как две прямые могут расположиться на плоскости и сколько общих точек они имеют.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системы уравнений важны пересечения прямых: одна точка, ни одной или бесконечно много.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теме систем линейных уравнений.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Графики системы двух уравнений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Покупка тетрадей и ручек
</a:t>
            </a:r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каждая тетрадь стоит одинаково, общая стоимость покупки растёт по прямой зависимости от количества тетрадей. По таблице значений легко увидеть, сколько нужно заплатить за 2, 3 или 5 штук, а по графику — быстро сравнить варианты.
</a:t>
            </a:r>
            <a:endParaRPr lang="en-US" sz="1034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Поездка в транспорте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цена одной поездки постоянна, расходы увеличиваются пропорционально числу поездок. Такой график помогает заранее оценить недельные траты и понять, хватит ли денег на проезд без лишних подсчётов.
</a:t>
            </a:r>
            <a:endParaRPr lang="en-US" sz="1073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Накопления на цель
</a:t>
            </a:r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откладывать одну и ту же сумму каждую неделю, накопления тоже меняются линейно. На графике видно, через сколько недель получится нужная сумма, а таблица показывает промежуточные значения без сложных вычислений.
</a:t>
            </a:r>
            <a:endParaRPr lang="en-US" sz="1021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Линейные зависимости в жизни школьника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построении графика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1074075" y="1218050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оси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87075" y="1753700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координаты точки записывают неправильно или меняют местами ось x и ось y. Из-за этого все точки смещаются, а построенная прямая уже не соответствует уравнению.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726975" y="1218050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Отмечают точки приблизительно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239975" y="1753700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маленькая ошибка в расположении точки меняет вид графика. Перед проведением прямой полезно ещё раз проверить координаты и аккуратно поставить точки на нужные клетки.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3900525" y="1218050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Берут неудобный масштаб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3413525" y="1753700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крупный или слишком мелкий масштаб делает рисунок неточным и неудобным для чтения. Лучше заранее выбрать одинаковые деления и придерживаться их на всей плоскости.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726975" y="3101625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проверяют подстановку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6239975" y="3637275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 подставить координаты в исходное уравнение, легко принять лишнюю точку за правильную. Проверка помогает убедиться, что точка действительно принадлежит графику.
</a:t>
            </a:r>
            <a:endParaRPr lang="en-US" sz="900" dirty="0"/>
          </a:p>
        </p:txBody>
      </p:sp>
      <p:sp>
        <p:nvSpPr>
          <p:cNvPr id="19" name="Text 10"/>
          <p:cNvSpPr txBox="1"/>
          <p:nvPr/>
        </p:nvSpPr>
        <p:spPr>
          <a:xfrm>
            <a:off x="3900525" y="3101625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Проводят линию мимо точек
</a:t>
            </a:r>
            <a:endParaRPr lang="en-US" sz="1100" dirty="0"/>
          </a:p>
        </p:txBody>
      </p:sp>
      <p:sp>
        <p:nvSpPr>
          <p:cNvPr id="20" name="Text 11"/>
          <p:cNvSpPr txBox="1"/>
          <p:nvPr/>
        </p:nvSpPr>
        <p:spPr>
          <a:xfrm>
            <a:off x="3413525" y="3637275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прямая проходит рядом с найденными точками, но не через них. В таком случае график уже не является точным изображением уравнения, и ответ может оказаться неверным.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объект можно записать, вычислить и увидеть на плоскости. Эти три формы помогают проверять друг друга.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задаёт зависимость, таблица показывает отдельные решения, а график объединяет их в наглядную прямую.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теме линейных уравнений с двумя переменными.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формулы, таблицы значений и графика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325" y="2434175"/>
            <a:ext cx="6486000" cy="1023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Линейное уравнение: формула, точки, прямая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41325" y="3623600"/>
            <a:ext cx="64860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линейного уравнения с двумя переменными всегда является прямой. Достаточно найти две точки, чтобы построить её, проверить ответы и использовать координатную плоскость для практических задач.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2026-05-29T12:18:28Z</dcterms:created>
  <dcterms:modified xsi:type="dcterms:W3CDTF">2026-05-29T12:18:28Z</dcterms:modified>
</cp:coreProperties>
</file>