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8400" y="1174500"/>
            <a:ext cx="5573100" cy="27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Питание бактерий и грибов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 грибы — важные организмы, влияющие на экосистемы и круговорот веществ.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458400" y="378900"/>
            <a:ext cx="60855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73657" y="1263000"/>
            <a:ext cx="2614985" cy="26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4400" y="490250"/>
            <a:ext cx="77976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бактерий и грибов в природе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683476" y="2345525"/>
            <a:ext cx="38409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микроорганизмы обитают в почве, воде и воздухе, перерабатывая органику и поддерживая плодородие. Хотя некоторые вызывают болезни, большинство способствует балансу экосистем.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2400" y="274275"/>
            <a:ext cx="847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Бактерии: определение и ключевые признаки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32425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— одноклеточные организмы без ядра, обычно размером от 0,5 до 5 микрометров, что делает их микроскопическими и разнообразными по форме.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2313" y="1766099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клеточная стенка состоит из муреина, а генетический материал свободно лежит в цитоплазме, что отличает их от эукариот.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532201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различаются по способам питания, что позволяет им обитать в самых разных условиях и выполнять разные экологические функции.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1031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68506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37343" y="1638300"/>
            <a:ext cx="1326989" cy="133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28675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оболочка и капсула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Оболочка защищает клетку и поддерживает форму; у некоторых бактерий есть капсула — слизистый слой для защиты от внешних воздействий.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48615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Нуклеоид и рибосомы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Нуклеоид содержит ДНК, ответственную за наследственные признаки. Рибосомы необходимы для синтеза белков, которые обеспечивают жизненные функции клетки.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154988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Жгутики и пили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Жгутики обеспечивают движение бактерий, а пили участвуют в обмене генетическим материалом и прикреплении к поверхностям.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компоненты бактериальной клетки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питания бактерий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3451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Автотрофы синтезируют органические вещества самостоятельно, используя углекислый газ как источник углерода.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160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Фотоавтотрофные бактерии преобразуют свет в энергию для синтеза органики, участвуя в фотосинтезе.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51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Хемоавтотрофные бактерии получают энергию из химических реакций с неорганическими веществами, такими как аммиак и водород.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7160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Гетеротрофы используют готовые органические материалы — бывают сапротрофами, паразитами и симбионтами.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5400" y="2003273"/>
            <a:ext cx="3887700" cy="93190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типов питания бактерий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16000" y="1548650"/>
            <a:ext cx="3630600" cy="13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разницу в источниках углерода и примерах бактерий каждого типа питания.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типа питания важны для поддержания экологического равновесия и разнообразия микробных функций.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16000" y="3050725"/>
            <a:ext cx="3630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микробиологические данные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0225" y="1143728"/>
            <a:ext cx="2276400" cy="18273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14750" y="1143728"/>
            <a:ext cx="2276400" cy="18273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09275" y="1143728"/>
            <a:ext cx="2276400" cy="182734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Фотоавтотрофные бактерии: виды и значение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42022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Цианобактерии: кислородные производители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Цианобактерии проводят фотосинтез, выделяя кислород. Они лежат в основе пищевых цепей пресных и морских экосистем.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414750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Зеленые бактерии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Используют свет для получения энергии, не выделяя при этом кислород, широко представленные в анаэробных водоемах.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40927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Пурпурные бактерии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микроорганизмы тоже фотосинтетические, но используют другие пигменты и участвуют в круговороте серы в безкислородных условиях.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хемоавтотрофных бактерий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окисляют неорганические вещества, например аммиак и сероводород, извлекая энергию для жизнедеятельности.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Нитрифицирующие бактерии играют ключевую роль в азотном цикле, преобразуя аммиак в нитраты, доступные растениям.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хемоавтотрофы обитают в экстремальных условиях, например у гидротермальных источников, поддерживая уникальные экосистемы.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1031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68506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37343" y="1638300"/>
            <a:ext cx="1326989" cy="133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28675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Сапротрофы — природные утилизаторы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бактерии разлагают остатки растений и животных, способствуя формированию плодородной почвы и возвращению веществ в круговорот.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48615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Паразитические бактерии и болезни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Вызывают заболевания у растений, животных и человека, что влияет на здоровье популяций и экосистем в целом.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154988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Симбиотические бактерии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Обитают в кишечнике человека и животных, способствуя пищеварению и укреплению иммунитета, поддерживая взаимовыгодные отношения.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Гетеротрофные бактерии в экосистемах
</a:t>
            </a:r>
            <a:endParaRPr lang="en-US" sz="2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видов питания у бактерий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Показанная диаграмма отражает разнообразие адаптаций бактерий к окружающей среде.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Гетеротрофы доминируют, демонстрируя значение органического вещества в микробных сообществах.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Микробиологические исследования, 2023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Грибы: основные сведения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— эукариотические организмы, отличающиеся клеточной стенкой из хитина и способностью образовывать мицелий — разветвленную сеть тонких нитей для питания и роста.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грибов основано на всасывании органических веществ после их ферментативного разложения, что позволяет им эффективно использовать разнообразные источники пищи.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грибов выделяют плесневые, дрожжевые и шляпочные виды, каждый из которых выполняет особенные функции в природных экосистемах и имеет свои особенности строения и жизненного цикла.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0225" y="1143728"/>
            <a:ext cx="2276400" cy="18273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14750" y="1143728"/>
            <a:ext cx="2276400" cy="18273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09275" y="1143728"/>
            <a:ext cx="2276400" cy="182734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грибной клетки и мицелий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42022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и органеллы: центр управления клеткой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Грибная клетка содержит ядро с ДНК, митохондрии — «энергетические станции», и крупную вакуоль, хранящую воду и вещества. Клеточная стенка из хитина придает прочность и защиту.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414750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Мицелий — сеть гиф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Мицелий представляет собой плотную сеть длинных нитей — гиф, которые проникают в субстрат. Он увеличивает площадь поверхности для всасывания питательных веществ и служит структурной основой.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40927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Плодовые тела как органы размножения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Плодовые тела грибов формируются из мицелия и служат для размножения. Они содержат споры, обеспечивающие распространение и сохранение вида в природе.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2400" y="274275"/>
            <a:ext cx="847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питания грибов: сапротрофы, паразиты, симбионты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32425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Сапротрофы питаются мёртвыми органическими остатками, разлагая сложные вещества и способствуя их возврату в цикл природы, поддерживая плодородие почвы.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2313" y="1766099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Паразитические грибы получают питание от живых организмов, вызывая заболевания у растений, животных и человека, что регулирует численность и здоровье организмов-хозяев.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532201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Симбионтные грибы формируют микоризу в корнях растений, улучшая усвоение воды и минеральных веществ по взаимовыгодному сотрудничеству с растением.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78628" y="1151850"/>
            <a:ext cx="5073944" cy="239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26500" y="252125"/>
            <a:ext cx="6778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Таблица: разнообразие питания у грибов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26500" y="3699250"/>
            <a:ext cx="3630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основные типы питания грибов, примеры представителей и их экологическая роль. Разнообразие стратегий обеспечивает баланс в экосистемах.
</a:t>
            </a:r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способов питания грибов обеспечивает поддержку баланса экосистем и взаимосвязи с другими организмами.
</a:t>
            </a:r>
            <a:endParaRPr lang="en-US" sz="1068" dirty="0"/>
          </a:p>
        </p:txBody>
      </p:sp>
      <p:sp>
        <p:nvSpPr>
          <p:cNvPr id="8" name="Text 3"/>
          <p:cNvSpPr txBox="1"/>
          <p:nvPr/>
        </p:nvSpPr>
        <p:spPr>
          <a:xfrm>
            <a:off x="5956475" y="3699250"/>
            <a:ext cx="29481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исследования микологии, 2023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1031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68506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37343" y="1638300"/>
            <a:ext cx="1326989" cy="133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28675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Пеницилл — пример полезного сапротрофа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Плесневые грибы, такие как пеницилл, разлагают органические остатки, создавая среду, богатую питательными веществами для растений и других организмов.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48615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Трутовики и древесная переработка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Трутовики разлагают твердые древесные остатки, ускоряя цикл вещества в лесных экосистемах и способствуя формированию плодородного слоя почвы.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154988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сапротрофов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Сапротрофные грибы способствуют очистке экосистем от мертвого органического материала, тем самым поддерживая биохимические циклы и экологическое равновесие.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сапротрофных грибов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Паразитические грибы: примеры и вред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Паразитические грибы вызывают мучнистую росу на кустарниках, что снижает урожайность и ослабляет растения, нарушая сельскохозяйственные процессы.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Ржавчина злаков — грибковое заболевание, вызывающее порчу культур и экономический ущерб, требующее контроля и профилактики в аграрной сфере.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человека кандидозы — распространённые грибковые инфекции, наносящие вред здоровью и требующие медицинского вмешательства для лечения.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4525" y="1143728"/>
            <a:ext cx="2276400" cy="18273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14975" y="1143728"/>
            <a:ext cx="2276400" cy="18273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 грибов и растений: микориза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161452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Микориза усиливает питание растений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проникают в корни берёзы, образуя микоризу, которая расширяет область всасывания воды и минералов, улучшая общее состояние и рост растения.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21497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Взаимовыгодные отношения с мухомором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Мухомор получает углеводы от дерева, обходясь без фотосинтеза, а берёза получает улучшенное питание и защиту от стрессов, что способствует устойчивости экосистем.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Процентное распределение способов питания у грибов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Сапротрофы доминируют благодаря важной роли в переработке органики и формировании почвенного покрова в большинстве экосистем.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сапротрофных грибов отражает их ключевую функцию в разложении и круговороте веществ, повышая устойчивость природных сообществ.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Микологический обзор, 2023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бактерий и грибов на здоровье человека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74837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бактерии кишечника помогают переваривать пищу и поддерживают иммунитет, участвуя в синтезе витаминов и защитных веществ.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517018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бактерии вызывают заболевания — ангину, кишечные инфекции, требующие медицинского лечения и мер профилактики.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59200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являются источником антибиотиков, таких как пенициллин, которые спасают жизни, но одновременно могут вызывать микозы и аллергии.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7001404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микробиоты, включая бактерии и грибы, необходим для здоровья человека, влияя на обмен веществ и иммунную систему.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85450" y="1174500"/>
            <a:ext cx="5573100" cy="27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питания бактерий и грибов в природе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бактерий и грибов формирует их экологические функции — разложение, поддержание циклов веществ и здоровье экосистем. Эти знания важны для науки и повседневной жизни.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2026-05-08T07:40:08Z</dcterms:created>
  <dcterms:modified xsi:type="dcterms:W3CDTF">2026-05-08T07:40:08Z</dcterms:modified>
</cp:coreProperties>
</file>