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колониальной системы: проблема, масштаб, актуальность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колониализма охватил континенты, изменив мировую политическую карту навсегда.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от истоков к глобальному влиянию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возникла с XV века, распространившись благодаря европейской экспансии. К XX веку Европа контролировала свыше 85% суши, преследуя экономические, религиозные и политические цели.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колониальные державы и территории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— колосс на глиняных ногах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владела обширными землями: Индия, Африка, Ближний Восток. Контроль осуществлялся через сильное военное присутствие и централизованное управление.
</a:t>
            </a:r>
            <a:endParaRPr lang="en-US" sz="800" dirty="0"/>
          </a:p>
        </p:txBody>
      </p:sp>
      <p:sp>
        <p:nvSpPr>
          <p:cNvPr id="19" name="Text 4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имперские наследия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управляла большинством Латинской Америки и Филиппинами, сохраняя влияние через интегрированную систему колониального управления и религиозную экспансию.
</a:t>
            </a:r>
            <a:endParaRPr lang="en-US" sz="800" dirty="0"/>
          </a:p>
        </p:txBody>
      </p:sp>
      <p:sp>
        <p:nvSpPr>
          <p:cNvPr id="21" name="Text 6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Португальские колонии — Африканский фокус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удерживала Мозамбик и Анголу, полагаясь на торговлю и военную силу для контроля над ресурсами и инфраструктурой.
</a:t>
            </a:r>
            <a:endParaRPr lang="en-US" sz="800" dirty="0"/>
          </a:p>
        </p:txBody>
      </p:sp>
      <p:sp>
        <p:nvSpPr>
          <p:cNvPr id="23" name="Text 8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владения — разнообразие колоний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управляла территориями в Западной Африке, Индокитае и Алжире, используя административный аппарат и налоговые системы для экономической эксплуатации.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соперничество и борьба за влияние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Англии и Франции за господство в Африке набирает обороты, формируя будущие сферы влияния.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(1884–1885)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Определены правила раздела Африки, что позволило снизить прямые конфликты между европейскими державами.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 претендуют на части Северной и Восточной Африки, что осложняет колониальные распри.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соперничество в Азии: Британия, Франция, Россия и Япония борются за контроль и влияние.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интенсивный спад числа колоний наблюдается после Второй мировой войны до 1970 года.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изменения числа колоний (1914–1970)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резко ускорилась после 1945 года, приведя к независимости большинства колоний.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данные, ООН, 2020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приведшие к распаду колониализма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Исчерпание ресурсов метрополий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 Вторая мировые войны ослабили экономику и военную мощь европейских держав, снизив возможности контролировать колонии.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поддержка самоопределения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и СССР сознательно поддерживали деколонизацию, пропагандируя право народов на независимость.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самосознания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выросло чувство национального единства, стимулируемое образованием и общественными движениями за независимость.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мировых войн на колониальные державы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нанесла масштабный ущерб европейской инфраструктуре и вызвала политический кризис, снизив влияние колониальных держав.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сильных государств в Азии, таких как Индия и Япония, послужило примером для национально-освободительных борьб.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существенно ослабила экономику и военную силу метрополий, активизируя националистические движения в колониях.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деморализация европейцев и рост антикоролевских настроений поспособствовали ускорению процессов деколонизации во всем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деколонизации мира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освобождения территорий с 1940 по 1980 год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Индии как пример для мира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стала крупнейшей британской колонией, обретя независимость в 1947 году благодаря ненасильственной кампании под руководством Махатмы Ганди.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вдохновил другие страны использовать массовые протесты и гражданское неповиновение для достижения национальной независимости и преодоления колониального гнёта.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в Азии: примеры независимых государств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Индонезия и Вьетнам получили независимость в середине XX века, формируя новые национальные правительства и армии.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сопровождались этническими и религиозными вызовами, а также политической нестабильностью на этапах государственности.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сложности, страны Азии стали примерами успешного освобождения из-под колониального владычества для других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в Африке: особенности и масштабы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уровнях развития связана с историей колониального управления и политической стабильностью после независимости.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бывших колоний: сравнительный анализ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 более устойчивой политикой и инфраструктурой демонстрируют заметно более высокие показатели HDI через несколько десятилетий.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UNDP Human Development Reports, 1970–1990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независимость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первая в мире обрела независимость — начиная с Венесуэлы в 1811 году, что стало прецедентом для борьбы за свободу в мире.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элиты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между колониальными и местными элитами определяла внутреннюю политику и влияние на государственные структуры новых стран.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Неоколониализм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политическую самостоятельность, страны сохраняли экономическую зависимость от европейских держав, что ограничивало их развитие.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лидеры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как Симон Боливар стали символами борьбы за независимость и формировали национальное самосознание в регионе.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колониальной системы в Латинской Америке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Бандунгская конференция и движение неприсоединения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1955 году конференция объединила 29 стран Азии и Африки для обсуждения совместных действий в борьбе с колониализмом и защите суверенитета. Это стало началом движения неприсоединения в холодной войне.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поддерживали идеи невмешательства и отказа от участия в блоках. Также конференция призвала прекратить колониальное господство и помогла укрепить позицию молодых независимых государств на международной арене.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этнические конфликты эпохи деколонизации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во Вьетнаме (1946–1975)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конфликт между колониальными силами, Южным Вьетнамом и коммунистическими движениями вызвал масштабные жертвы и перелом в международной политике.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кризис (1956)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конфликт с участием Великобритании, Франции и Израиля, вызванный национализацией Суэцкого канала, отразил изменения в геополитических приоритетах и ослабление колониального влияния.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Алжирская война за независимость (1954–1962)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Жестокое противостояние между французскими войсками и алжирскими повстанцами сопровождалось терроризмом и массовыми нарушениями прав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поддержка деколонизации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приняла в 1960 году Декларацию о предоставлении независимости колониям, что придало политическую легитимность национально-освободительным движениям.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и ВОЗ занимались развитием образования и здравоохранения в бывших колониях, способствуя укреплению их социальной базы и экономической самостоятельности.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комитет ООН по деколонизации контролировал ход процессов и обеспечивал международное давление на метрополии для завершения колониального господства.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деколонизационных процессах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участвовали в национально-освободительных демонстрациях и подпольной деятельности, оказывая ключевую поддержку движению независимости.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Впоследствии женщины стали первыми представительницами в новых органах власти, формируя традиции гендерного равенства и национальной идентичности.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обеспечивали медицинскую помощь и действовали в партизанских формированиях, что усилило их социальный и политический статус в послевоенных обществах.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последствия деколонизации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государств-членов ООН увеличилось более чем в три раза, преимущественно за счёт независимых стран Африки и Азии, меняя международную политическую карту.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трудности: новые государства сталкивались с острой нехваткой ресурсов, необходимостью модернизации хозяйств и валютной нестабильностью.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потрясения включали массовые миграции, рост национализма и усиление поисков национальной идентичности в многоэтнических обществах.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внутренние конфликты из-за разделения власти и отсутствия опыта государственного управления, создавая дополнительные вызовы для молодого суверенитета.
</a:t>
            </a:r>
            <a:endParaRPr lang="en-US" sz="13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Неоколониализм как продолжение влияния метрополий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формальную независимость, многие страны остались сильно зависимыми от инвестиций и торговли с прежними метрополиями, что делало их экономику уязвимой и неравноправной.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политическое влияние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давление, долговая нагрузка, а также сохранение культурных и языковых связей поддерживали влияние бывших колонизаторов и ограничивали суверенитет новых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распада колониальной системы в современном мире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колониализма создал новые политические и социальные реалии, заложив основы современной международной системы и вызовы глобализации, включая борьбу с неоколониализмом и внутренними конфликтами.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2026-05-11T05:11:34Z</dcterms:created>
  <dcterms:modified xsi:type="dcterms:W3CDTF">2026-05-11T05:11:34Z</dcterms:modified>
</cp:coreProperties>
</file>