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мужского, женского и среднего рода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слов помогают нам говорить и писать правильно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род существительного
</a:t>
            </a:r>
            <a:endParaRPr lang="en-US" sz="2839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подбирать верные окончания у слов в предложении. Без него легко ошибиться в речи и письме. Иногда род угадывается сразу, а иногда слово нужно просто запомнить вместе с подсказкой: он, она или оно.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род: слова, которые дружат со словом «он»
</a:t>
            </a:r>
            <a:endParaRPr lang="en-US" sz="232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слова, к которым подходит подсказка он: он, мой, красивый. Обычно это существительные с нулевым окончанием, а ещё слова на -й и -ь.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соединяются с прилагательными в мужском роде: большой, новый, смелый. Получаются знакомые сочетания: большой мяч, новый день, смелый герой.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часто помогают узнать слова, которые звучат твёрдо и уверенно. Главное — проверять слово-помощник и помнить его вместе с самим существительным.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поезд спешат на урок
</a:t>
            </a:r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катится по полу, а поезд мчится по рельсам. Оба слова относятся к мужскому роду, поэтому о них можно сказать: он, мой, новый. Такие примеры легко запоминаются, когда предметы будто оживают и начинают двигаться.
</a:t>
            </a:r>
            <a:endParaRPr lang="en-US" sz="1415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Шкаф, учитель и портфель
</a:t>
            </a:r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стоит у стены, учитель улыбается у доски, а портфель ждёт своего хозяина. Все эти слова относятся к мужскому роду. Они помогают увидеть, что мужской род бывает не только у людей, но и у предметов.
</a:t>
            </a:r>
            <a:endParaRPr lang="en-US" sz="144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— быстрый и сильный
</a:t>
            </a:r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скачет легко и красиво, словно знает, что о нём говорят с уважением. Это слово тоже мужского рода. Оно хорошо подходит для проверки подсказкой он и для знакомства с другими словами того же рода.
</a:t>
            </a:r>
            <a:endParaRPr lang="en-US" sz="141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мужского рода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мужской род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подходит местоимение он, это часто мужской род. В речи такие слова удобно проверять подсказками мой и наш, чтобы не запутаться.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у мужских слов часто бывает нулевое окончание. Ещё они нередко заканчиваются на -й или -ь: трамвай, герой, словарь, конь.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лучше запоминать вместе со словом, как с маленькой карточкой-подсказкой. Тогда дом, день и стол сразу начинают стоять на своих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слова, которые дружат со словом «она»
</a:t>
            </a:r>
            <a:endParaRPr lang="en-US" sz="227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слова, к которым подходит подсказка она: она, моя, красивая. Такие слова часто называют предметы, людей и животных.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 женского рода оканчиваются на -а или -я: мама, земля, лиса, семья. Эти окончания помогают быстро заметить нужный род.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женского рода оканчиваются на мягкий знак: тетрадь, ночь, кровать. Здесь особенно важно не торопиться и проверить слово-помощник.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часто помогает строить красивые сочетания: добрая мама, весёлая подруга, новая книга. С ним речь звучит мягко и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женского рода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книга, река, лиса, тетрадь, звезда и мама. Их легко проверить словом она, а ещё они любят дружить с формами добрая, весёлая, новая.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увидеть книгу, лампу, лису и тетрадь. Такие примеры показывают, что женский род бывает и у предметов, и у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женский род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слово-помощник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подходит она, это часто женский род. Такой способ помогает быстро проверить даже незнакомое слово и не растеряться на уроке.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окончание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женские слова заканчиваются на -а или -я: трава, кукла, земля, яблоня. Это удобная подсказка, но не единственная.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про мягкий знак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тетрадь, ночь и площадь тоже относятся к женскому роду. Поэтому окончание лучше проверять вместе со словом-помощником она.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род: слова, которые дружат со словом «оно»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слова, к которым подходит подсказка оно: оно, моё, новое. Они звучат спокойно и часто обозначают предметы и явления.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слова оканчиваются на -о или -е: окно, море, поле, письмо. Эти окончания помогают быстро заметить средний род в знакомых словах.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особая группа слов на -мя: имя, время, пламя. Их удобно запомнить отдельно, потому что они ведут себя как маленькие исключения.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высоко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над домами и заливает всё светом. Это слово относится к среднему роду, поэтому о нём говорят: оно, моё, яркое. Оно хорошо подходит для проверки и сразу узнаётся в предложении.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море и поле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смотрит во двор, море тихо блестит, а поле раскинулось широко. Все эти слова относятся к среднему роду. Они легко соединяются с формами новое, тёплое, большое и помогают строить красивую речь.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платье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лежит на тарелке, а платье ждёт праздника в шкафу. Оба слова — среднего рода. Такие примеры удобно запоминать, когда рядом есть слово-подсказка оно и подходящие прилагательные.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среднего 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средний род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слово-подсказку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существительному подходит слово «оно», это уже хороший знак: перед нами, скорее всего, средний род. Так проверяют слово в его начальной форме.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Посмотри на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 среднего рода оканчиваются на -о или -е: молоко, поле, озеро, пальто. Эти окончания помогают быстро узнать род без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Запомни особую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на -мя: имя, время, пламя, семя. Они ведут себя по-особенному, поэтому их лучше запоминать сразу как маленькое исключение.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имени существительного
</a:t>
            </a:r>
            <a:endParaRPr lang="en-US" sz="269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проверки: сначала слово-подсказка, затем окончание, а при трудных случаях — смысл и словарь.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 мягким знаком относятся к мужскому роду: день, конь, словарь. Тут нельзя торопиться и смотреть только на последнюю букву, иначе легко ошибиться.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на -а и -я, которые называют мальчиков или мужчин: папа, дядя, дедушка, Саша. По окончанию они будто «женские», но по смыслу — мужские.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задавать вопрос: кто это? А потом проверять слово-помощник — он, она или оно. Так род становится понятнее и честнее.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любят устраивать маленькие ловушки на уроке. Но если быть внимательным, они быстро выдают свой секрет и перестают казаться трудными.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могут удивить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помогает другим словам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подсказывает, каким должно быть прилагательное: большой дом, большая книга, большое окно. Без этой подсказки слово в предложении выглядело бы неловко.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влияет и на глагол в прошедшем времени: мальчик читал, девочка читала, письмо лежало. Благодаря этому в предложении всё согласуется, как в дружной команде.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 определён верно, речь звучит точнее и красивее. Слова не спорят между собой, а спокойно работают вместе, будто хорошо настроенный оркестр.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помощника: он, она, оно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три удобных помощника: «он», «она» и «оно». Стоит подобрать нужное слово-подсказку — и род становится заметным почти сразу, как яркая наклейка на тетради.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похож на игру в три корзинки: в одну попадают слова мужского рода, в другую — женского, а в третью — среднего. Проверка получается быстрой и очень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коротких словах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день и мяч относятся к мужскому роду. Им подходит подсказка «он», а ещё с ними дружат слова мой и новый.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Груша, звезда и ночь — слова женского рода. Их легко проверить словом «она», а в предложении они любят пару добрая и новая.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пальто относятся к среднему роду. Здесь помогает слово «оно», а ещё такие слова часто звучат спокойно и мягко.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ловушки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 часто сбивают с толку: тетрадь — женского рода, а день — мужского. Поэтому нельзя полагаться только на последнюю букву.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ловушка — слова на -а и -я, которые называют мальчиков или мужчин: папа, дядя, Саша. По форме они похожи на женские, но по смыслу — мужские.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проверять род двумя способами: сначала по слову-подсказке он, она, оно, а потом по смыслу. Тогда хитрые слова не смогут спрятать свой настоящий род.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самолётик «он»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запускает синий самолётик и говорит: «Он — мой». Рядом стоят слова мужского рода: стол, конь, день. Такая картинка помогает быстро вспомнить нужную подсказку и не перепутать род.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зонт «она»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раскрывает розовый зонт и шепчет: «Она — моя». Под ним прячутся слова женского рода: книга, река, тетрадь. Запоминалка получается яркой, тёплой и очень удобной для урока.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облачко «оно»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плывёт золотое облачко и тихо повторяет: «Оно — моё». В его компании живут окно, море, пальто. Такое спокойное облачко помогает запомнить средний род без лишней путаницы.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Запоминалки для трёх 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роде существительных
</a:t>
            </a:r>
            <a:endParaRPr lang="en-US" sz="2616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имён существительных есть три рода: мужской, женский и средний. Каждое слово нужно отнести только к одной группе, чтобы не ошибиться в предложении.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подсказками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часто можно узнать по словам-помощникам: он, она, оно. Если подсказка подходит, проверка становится быстрой и понятной даже для трудного слова.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запоминать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лучше учить вместе с родом, потому что у них необычные окончания. Так легче писать правильно и строить красивые, точные фразы.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помогают говорить грамотно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Мужской, женский и средний род — это три надёжных ключа к русскому языку. Если помнить подсказки «он», «она», «оно» и быть внимательным к словам, ошибки быстро исчезнут.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2026-05-22T00:38:59Z</dcterms:created>
  <dcterms:modified xsi:type="dcterms:W3CDTF">2026-05-22T00:38:59Z</dcterms:modified>
</cp:coreProperties>
</file>