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Пушные звери как часть географии 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климат, ландшафт и вода определяют жизнь пушных зверей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пушные звери распределены неравномерно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Пушные звери живут там, где совпадают подходящий климат, укрытия и корм. Поэтому их распространение тесно связано с тайгой, тундрой, лесами, реками и болотами, а поведение меняется вместе с сезонами.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признаки пушных зверей
</a:t>
            </a:r>
            <a:endParaRPr lang="en-US" sz="2505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мех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и плотный подшёрсток уменьшают потери тепла, поэтому такие животные могут жить в районах с долгой и холодной зимой.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тело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тело приземистое, уши короткие, а лапы сильные. Это помогает сохранять тепло, передвигаться по снегу и быстро прятаться в укрытии.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 шерсть зависят от условий жизни: в лесу важна скрытность, у воды — защита от влаги, в тундре — особенно высокая теплоизоляция.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мех становится гуще и длиннее, а весной животные линяют. Такие изменения помогают переживать зиму и приспосабливаться к разным сезонам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 и куница как жители лесной зоны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Таёжный соболь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 чаще всего связан с таёжными лесами Сибири и Дальнего Востока. Он хорошо чувствует себя среди густой растительности, где легко найти укрытие и добычу.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поведение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питаются не только мелкими животными, но и ягодами, а иногда насекомыми. Такая гибкость помогает им жить в лесах с разными сезонами и погодой.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куница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Куница предпочитает смешанные и хвойные леса. Она ловко передвигается по деревьям, использует кроны как безопасные пути и выбирает места с обилием мелкой добычи.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пушных зверей по природным зонам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дают животным не только убежища, но и разный корм, поэтому состав видов в каждой зоне заметно отличается.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видов связано с лесами и водоёмами; именно там выше разнообразие укрытий, влаги и кормовых ресурсов.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перечню видов из задания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пушных зверей по среде обитания и питанию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место жизни связано с основным кормом у разных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напрямую зависит от среды обитания: у водных видов преобладает рыба, у лесных — мелкие животные и растительная пища.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задания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пушные звери готовятся к зиме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общим признакам сезонной приспособленности пушных зверей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пушные звери в разных условиях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бурундуки находят семена, орехи и грибы. Такой корм особенно важен в лесах, где растительная пища доступна в тёплый сезон и помогает делать запасы.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добыча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Выдры охотятся на рыбу и других водных животных. Им подходят чистые реки и озёра, где добычу можно искать под водой и у берегов.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 грызунов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Лисицы часто ловят мышевидных грызунов, а зимой могут переключаться на другую доступную пищу. Это делает их успешными обитателями лесов, степей и окраин поселений.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рацион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едят кору и ветки, а енотовидные собаки — ягоды, насекомых и мелких животных. Разнообразный рацион помогает им использовать разные природные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бобр меняет речной ландшафт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Плотина посреди ручья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не просто живёт у воды — он перестраивает её. Перегрызая деревья и укрепляя берега, он создаёт плотины, которые замедляют течение и образуют тихие заводи. Для многих животных это становится новым местом жизни и питания.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Хатка и следы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можно увидеть хатку, ветки и свежие погрызы. За такими признаками легко узнать бобра даже без встречи с самим зверем. Его деятельность меняет не только берег, но и весь участок реки вокруг.
</a:t>
            </a:r>
            <a:endParaRPr lang="en-US" sz="13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меха у пушных зверей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северных видов зимняя шерсть нередко светлее, что помогает им быть менее заметными на снегу.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защита от холода приходится на зиму, а весной и летом мех постепенно становится легче и реже.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описанию сезонной линьки пушных зверей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мех помогает животным выживать в разных климатических условиях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удерживает у кожи прослойку воздуха, поэтому животное медленнее теряет тепло. Особенно это важно в тундре и тайге, где морозы и ветер усиливают охлаждение тела.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тепла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наружные волосы и подшерсток частично отталкивают воду. Это помогает сохранять тепло у животных, которые живут возле рек, болот и в снежную погоду часто намокают.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влаги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мех обычно темнее и менее заметен среди стволов, ветвей и тени. Это полезно там, где животным нужно скрываться в густой растительности и быстро двигаться между укрытиями.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лесных видов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зимняя окраска песца и горностая делает их менее заметными на снегу. Такая окраска помогает и прятаться от врагов, и незаметно подкрадываться к добыче.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зимой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422" y="1599680"/>
            <a:ext cx="3812489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пушных зверей в экосистемах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Пушные звери не только связаны с человеком, но и выполняют важные природные функции. В таблице показано, как разные виды поддерживают равновесие в среде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занимают свои ниши, поэтому вместе они помогают сохранять природное равновесие и устойчивость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теме «Пушные звери»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 другие животные тундры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в тундре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хорошо приспособлен к северу: у него густой мех, короткие уши и пушистый хвост. Такие признаки уменьшают потери тепла и помогают переживать сильные ветры и долгую зиму.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рацион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песец питается леммингами, птицами, яйцами и падалью. Небольшое количество доступной пищи требует от него подвижности и умения быстро находить корм на больших расстояниях.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жители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песца, в тундровой зоне встречаются горностай и росомаха. Они тоже выдерживают холод, но используют разные способы добычи пищи и передвижения в суровых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 пушных зверей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видов опасны не только прямое воздействие человека, но и потеря привычных мест обитания, которая лишает животных укрытий и делает их более уязвимыми.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разрушением среды обитания и ухудшением природных условий, а это особенно опасно для лесных и водных видов.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темы «Пушные звери»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 и природных территорий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охранных зон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охраняют заповедники, заказники, леса, болота и берега рек. Такие территории сохраняют места размножения, зимовки и безопасные пути перемещения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пушные звери нуждаются в особой защите, и вносят их в региональные Красные книги. Это помогает учитывать численность и распределение животных.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этапе регулируют охоту, снижают беспокойство в природных местах и следят за состоянием среды. Это помогает редким видам постепенно восстанавливать численность.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добычи меха до готового изделия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природный ресурс проходит путь от получения сырья до продажи изделия, с обязательным контролем качества и соблюдением правил.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Пушные звери в истории и культуре народов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Ценный товар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Пушнина долгое время была важным богатством северных народов и жителей Руси. Её использовали не только для одежды, но и как предмет обмена на других рынках.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быта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суровом климате мех помогал людям сохранять тепло и делать одежду более прочной. Поэтому пушные звери занимают заметное место не только в природе, но и в культурной памяти.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 фольклоре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Лисица, соболь и белка часто появляются в сказках, пословицах и загадках. В народных представлениях они связаны с хитростью, ловкостью, проворством и умением выживать.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Шкурки перевозили по рекам и сухопутным дорогам, поэтому пушная торговля связывала между собой отдалённые районы. Она способствовала развитию обмена между поселениями и городами.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 повадки пушных зверей в 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следам и особенностям поведения можно понять, какой зверь живёт рядом. Таблица показывает, как питание и образ жизни связаны с заметными признаками на 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норы, погрызы и постройки помогают определить вид животного и понять, как оно добывает пищу и использует пространство.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«Пушные звери»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наблюдают пушных зверей в 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осматривают территорию: следы, норы, погрызы, плотины и остатки пищи. Эти признаки подсказывают, какие виды живут в данной местности.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признаки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записывать, какие следы найдены, где они расположены и что может означать найденный корм. Такие наблюдения помогают лучше понять жизнь пушных зверей.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результаты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наблюдения важно не шуметь, не приближаться слишком близко и не тревожить зверей. Спокойное поведение помогает увидеть животных и не нарушить их привычный ритм.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Действуют тихо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наблюдений подходят лесные тропы, берега рек, заболоченные участки и заповедные территории. Там чаще встречаются следы животных и заметны их укрытия.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место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Пушные звери: природа, приспособления и значение
</a:t>
            </a:r>
            <a:endParaRPr lang="en-US" sz="2678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Пушные звери показывают, как тесно связаны климат, среда обитания и образ жизни. Их сохранение помогает беречь леса, реки, болота и тундру, а значит — поддерживать природное равновесие.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2026-06-02T16:05:18Z</dcterms:created>
  <dcterms:modified xsi:type="dcterms:W3CDTF">2026-06-02T16:05:18Z</dcterms:modified>
</cp:coreProperties>
</file>