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помогает создавать узоры без пустот и случайностей.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Сетчатые орнаменты и математика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сетчатые орнаменты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узоры окружают нас в быту и в цифровом дизайне. Они показывают, как геометрия, симметрия и повторение помогают строить красивую и точную композицию.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строится из одного или нескольких мотивов, которые многократно повторяются по всей плоскости. Повтор должен быть равномерным и сохранять общий порядок рисунка.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сетчатого орнамента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элементами сохраняются одинаковые промежутки, поэтому узор выглядит ритмичным. Его можно мысленно продолжать дальше в любую сторону без нарушения структуры.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Сетчатый орнамент заполняет поверхность почти полностью. В нём нет больших пустых участков, а каждая часть рисунка подчинена одной закономерности.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сетка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сетка удобна для первых построений: клетки помогают точно размещать фигуры и проверять расстояния. На ней легко создавать шахматные и клетчатые узоры.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и треугольная сетка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и шестиугольная сетки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сетка подходит для диагональных повторов, а шестиугольная — для плотного заполнения поверхности. Она особенно полезна там, где важны компактность и равномерный ритм.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рисунок особенно удобен там, где нужно украсить большую поверхность.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учебной презентации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сетчатые орнаменты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текстиль и керамика: именно на них орнамент чаще всего работает как часть формы и декора.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962" y="1205475"/>
            <a:ext cx="420300" cy="420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и раппорт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один элемент узора: лист, звезда, ромб, цветок или другая фигура. Из мотива начинается весь орнамент, поэтому его форма должна быть простой и узнаваемой.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орнамент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мотив и раппорт согласованы, отдельная фигура превращается в законченный узор. В этом помогает геометрия: она задаёт порядок, размер и направление повторения.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Раппорт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часть рисунка, которая повторяется по горизонтали и вертикали. Если раппорт построен точно, узор продолжается без заметных разрывов и смещений.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простой орнамент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одного мотива получить ровный повторяющийся узор.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" y="-290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орнаментах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85825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и поворотная симметрия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осевой симметрии одна часть узора является зеркальным отражением другой. Поворотная симметрия сохраняет вид элемента после поворота на 90° или 180°, если рисунок построен точно.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810150" y="2180525"/>
            <a:ext cx="3480900" cy="12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как способ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повторяет мотив без изменения формы, но с равным смещением. Благодаря этому орнамент можно продолжать на плоскости бесконечно, сохраняя одинаковый ритм и направление.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2094046"/>
            <a:ext cx="4821300" cy="13967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фигуры влияют на повтор, ритм и плотность заполнения поверхности.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удобнее фигура для повторения, тем легче получить ровный орнамент. Выбор основы сразу задаёт характер всего рисунка.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которые чаще всего используются в орнаментах
</a:t>
            </a:r>
            <a:endParaRPr lang="en-US" sz="2393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«Сетчатые орнаменты»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помогает выделить мотивы и сделать орнамент заметнее. Даже небольшой набор оттенков позволяет увидеть порядок, ритм и границы повторяющихся элементов.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его роль в узоре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Контрастные цвета усиливают движение и делают узор более активным. Близкие по тону оттенки, наоборот, создают спокойное и аккуратное впечатление.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орнаментах обычно достаточно 2–4 основных цветов. Так рисунок остаётся понятным, не перегруженным и легко воспринимается на расстоянии.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повтора задает характер всего орнамента и помогает управлять направлением взгляда.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способов повторения элемента в учебном орнаменте; 2025.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повторения элемента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Шахматный порядок и повтор по строкам читаются заметнее, а диагональный повтор выглядит наиболее свободно.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3325" y="1043525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арабском искусстве и восточных тканях часто встречаются сложные повторяющиеся узоры, где основой служат симметрия, точный ритм и безошибочное заполнение поверхности.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2329500" cy="3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народов мира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43325" y="2343749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Античная мозаика и русская вышивка показывают, что даже очень разные культуры используют похожие математические приёмы: повтор, отражение, поворот и чередование элементов.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743325" y="3577624"/>
            <a:ext cx="4765500" cy="7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только мотивы и материалы, а логика построения остаётся общей. Поэтому орнамент можно рассматривать как язык, понятный в разных странах и эпохах.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каждом элементе орнамента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точки и линии рождается мотив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элемент орнамента может состоять всего из нескольких отрезков, дуг и углов. Если задать одинаковые расстояния и размеры, мотив легко повторяется на плоскости и сохраняет аккуратный вид.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и поворот делают рисунок богаче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 мотиву применить отражение или поворот, он начинает выглядеть сложнее, хотя его основа остаётся простой. Именно такие действия помогают создать выразительный сетчатый узор.
</a:t>
            </a:r>
            <a:endParaRPr lang="en-US" sz="109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превращает фрагмент в узор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фигуру сдвигают на равное расстояние вправо, влево, вверх или вниз, появляется ряд одинаковых элементов. Так простой рисунок становится частью цельного орнамента без заметных разрывов.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готовый орнамент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показывает, как из простого мотива получается ровный сетчатый узор.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одинаковые элементы получаются разного размера, рисунок теряет ровность. Даже небольшое отличие сразу заметно, потому что повтор в орнаменте должен быть точным.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построении орнамента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Смещённые ряды и неравные промежутки нарушают ритм. Из-за этого узор выглядит случайным, а сетка перестаёт читаться как основа композиции.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сложный мотив тоже мешает работе: его труднее повторять без ошибок. Проще сначала взять ясную фигуру, а потом добавить детали и цвет.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влияет не только размер элемента, но и то, как он соседствует с другими фигурами.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зависимости визуальной плотности от размера мотива и интервала; 2025.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плотность узора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мотив и меньше расстояния, тем насыщеннее выглядит орнамент; разреженные повторы делают его легче и спокойнее.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использования орнамента
</a:t>
            </a:r>
            <a:endParaRPr lang="en-US" sz="2699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обложки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узор часто используют на тетрадях и обложках, потому что он делает предмет узнаваемым и аккуратным. Небольшой ритмичный рисунок не отвлекает, но добавляет оформлению завершённость.
</a:t>
            </a:r>
            <a:endParaRPr lang="en-US" sz="1153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школьный проект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приложениях, презентациях и школьных работах орнамент может служить фоном или рамкой. Он помогает выделить главное, не перегружая изображение, если подобраны спокойные цвета и простой мотив.
</a:t>
            </a:r>
            <a:endParaRPr lang="en-US" sz="1104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упаковка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ткани и упаковке сетчатый орнамент помогает создать стильный и упорядоченный вид. Повтор фигуры хорошо смотрится на больших поверхностях и поддерживает единый дизайн изделия.
</a:t>
            </a:r>
            <a:endParaRPr lang="en-US" sz="11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сеток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 сетки влияет на построение и вид орнамента.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сетка подходит для старта, треугольная — для диагональных повторов, а шестиугольная даёт наиболее плотное заполнение.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геометрических свойств квадратной, треугольной и шестиугольной сеток; 2025.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орнамент как математический объект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модуль — наименьшую часть рисунка, которая повторяется. Именно он показывает, из какого элемента построен весь узор.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направление повтора: по строкам, по столбцам, по диагонали или с чередованием. Это помогает понять, как орнамент «движется» по плоскости.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симметрию: осевую, поворотную или их сочетание. Симметрия делает рисунок более упорядоченным и удобным для изучения.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форма мотива и способ его повторения, орнамент можно воспроизвести на клетчатой бумаге без потери ритма и пропорций.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Сетчатые орнаменты показывают, как геометрия помогает создавать красивые узоры: повтор, симметрия, раппорт и точный ритм делают рисунок цельным и выразительным.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сетчатых орнаментах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2026-05-24T17:51:54Z</dcterms:created>
  <dcterms:modified xsi:type="dcterms:W3CDTF">2026-05-24T17:51:54Z</dcterms:modified>
</cp:coreProperties>
</file>