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викингов: море, походы и торговля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Скандинавы изменили карту Европы морем и мечом.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Северяне у холодных берегов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жили в Скандинавии, где суровый климат и море определяли труд, быт и путешествия. Их общество было разделено на ярлов, бондов и трэлей, а дальние плавания стали частью жизни и судьбы.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начались походы викингов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земли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росло, а плодородных участков в Скандинавии было немного. Чтобы прокормить семью, люди искали новые ресурсы, добычу и места для поселений за морем.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1170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путь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Северяне привыкли жить рядом с водой и хорошо знали побережья, проливы и реки. Море стало не только преградой, но и удобной дорогой к богатству и обмену.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605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корабли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судостроения сделало дальние рейды реальными. Быстрые и манёвренные корабли позволяли внезапно появляться у чужих берегов, а потом так же быстро уходить обратно.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Драккары: корабли, которые помогали викингам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Драккары: корабли, которые помогали викингам
</a:t>
            </a:r>
            <a:endParaRPr lang="en-US" sz="2335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корпус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Драккары строили длинными и узкими, поэтому они легко разрезали волны и могли быстро набирать ход. Небольшая осадка помогала подходить близко к берегу и входить в реки.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и вёсла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двигался и под парусом, и на вёслах. Это делало его полезным в разную погоду: при попутном ветре он шёл быстро, а в штиль оставался управляемым.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походов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Драккар подходил и для набега, и для торговли, и для перевозки людей. На таком корабле можно было внезапно высадиться, взять добычу и так же быстро покинуть место.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корабля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нос, длинные борта и ряды вёсел делали драккар узнаваемым. Его форма соединяла красоту, скорость и практичность, что стало важным преимуществом викингов на 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видно, как походы, переселения и торговые связи постепенно охватывали всё более далёкие земли.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показывают переход от набегов к освоению новых территорий и завершение эпохи в 1066 году.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эпохи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исторической хронологии эпохи викингов, 793–1066 годы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скандинавов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люди жили и как разные занятия поддерживали одно хозяйство.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викингов было смешанным: выживание зависело от земли, моря, ремесла и обмена.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эпохи викингов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власть в Скандинавии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вождей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Местными землями управляли конунги и ярлы. Их авторитет держался на военной силе, богатстве и поддержке родов, а не только на наследовании должности.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Тинг и решения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вопросы обсуждали на тингах — собраниях свободных людей. Там спорили, заключали соглашения и решали дела общины, поэтому голос свободного человека имел значение.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долго передавались устно. За их точность отвечал законоговоритель, который помнил нормы и произносил их на собрании, помогая обществу сохранять порядок.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 положение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скандинавов большое значение имели род, клятвы и честь. Удача в бою, земля и богатство могли заметно поднять человека в глазах соседей.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Щит, который спасал в строю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щит был самым привычным средством защиты. Его делали достаточно лёгким, чтобы держать долго, и достаточно прочным, чтобы отражать удар копья или топора в ближнем бою. Часто щит помогал и нападать, закрывая воина при рывке вперёд.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для разных задач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Копьё, топор и меч использовали по-разному: одно подходило для броска, другое — для сильного рубящего удара, третье — для опытного бойца. Оружие было не только средством боя, но и знаком статуса и достатка.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защита знатных
</a:t>
            </a:r>
            <a:pPr algn="l" indent="0" marL="0">
              <a:lnSpc>
                <a:spcPct val="90000"/>
              </a:lnSpc>
              <a:buNone/>
            </a:pPr>
            <a:r>
              <a:rPr lang="en-US" sz="44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Кольчуга и хороший шлем стоили дорого, поэтому были доступны немногим. У большинства воинов защита была проще, а шлемы не имели рогов: этот образ появился позже в искусстве, а не в реальной истории.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 защита воина
</a:t>
            </a:r>
            <a:endParaRPr lang="en-US" sz="29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404" y="1716712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705" y="3327084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урожай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сеяли зерно, выращивали овощи и заготавливали корм для скота. Урожай не всегда был богатым, поэтому каждый мешок зерна имел большое значение.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 и уход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давали молоко, мясо и шерсть. За ними нужно было постоянно следить, особенно зимой, когда корм и тёплое помещение были жизненно важны.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очаг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строили из дерева, камня и дёрна. В центре дома часто располагался очаг, вокруг которого готовили пищу, грелись и собирались всей семьёй.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 зиму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рационе были рыба, мясо, каши, хлеб и молочные продукты. Долгая зима заставляла заранее сушить, коптить и хранить еду, чтобы не остаться без запасов.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поселениях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морской поход викингов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морском рейде северян по историческим сведениям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мифы северян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покровители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христианства северяне обращались к Одину, Тору и Фрейе. Эти божества связывали с войной, плодородием, защитой дома и удачей в пути, поэтому вера сопровождала человека в быту и походах.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 мифам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сказания описывали девять миров, древо Иггдрасиль и существование великанов, богов и людей. Через мифы объясняли происхождение мира, опасности природы и место человека в огромной вселенной.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святилища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играли жертвоприношения, пиры в честь богов и посещение священных мест. Такие обряды укрепляли общину, помогали просить удачу на море и поддерживали порядок в обществе.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христианству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 Скандинавии постепенно распространилось христианство. Новая вера изменила обычаи, власть правителей и культурные традиции, но многие старые представления ещё долго сохранялись в памяти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викингов зависели от удобных морей, рек и торговых центров. Наиболее устойчивые связи возникали там, где можно было быстро менять путь между набегом, обменом и переселением.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показывают, что викинги действовали не только на западе: важной частью их мира были реки Восточной Европы и северные острова.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распространялись викинги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условное распределение направлений для наглядности.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на Руси и путь «из варяг в греки»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Варяги на службе и в торговле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Скандинавы приходили на Русь не только с оружием, но и как купцы и наёмные воины. Здесь их называли варягами, а их опыт ценили в дружинах и торговых поездках.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речные пути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«из варяг в греки» проходил по Днепру и Волхову, соединяя Балтику с Чёрным морем. По рекам перевозили меха, воск, мёд, серебро и оружие, меняя товары на престижные изделия.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Византией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дороги открывали доступ к Византии, одному из богатейших центров Средневековья. Благодаря им северяне включались в международную торговлю и становились частью большого обмена между разными культурами.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1309" y="2043977"/>
            <a:ext cx="45353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центры и поселения эпохи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места, связанные с набегами, торговлей, властью и переселением викингов. Она помогает увидеть, как далеко простиралась их деятельность.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викингов были распределены от Британии до Атлантики, что показывает сочетание набегов, торговли и освоения новых земель.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эпохи викингов; обобщение по учебным материалам.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домашняя жизнь северян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1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 длинного дома
</a:t>
            </a:r>
            <a:pPr algn="ctr" indent="0" marL="0">
              <a:lnSpc>
                <a:spcPct val="90000"/>
              </a:lnSpc>
              <a:buNone/>
            </a:pPr>
            <a:r>
              <a:rPr lang="en-US" sz="38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мужчины уходили в море, женщина часто становилась главной в доме. Она следила за запасами, распределяла работу и отвечала за порядок в хозяйстве. В её руках были ключи от дома, и это символизировало доверие и ответственность.
</a:t>
            </a:r>
            <a:endParaRPr lang="en-US" sz="916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2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 очага
</a:t>
            </a:r>
            <a:pPr algn="ctr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росли рядом со взрослыми и быстро включались в общие дела. Они учились прясть, ухаживать за животными, помогать по дому и запоминать семейные истории. Так труд становился частью воспитания с ранних лет.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центр жизни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Скандинавский дом был не просто жильём, а местом работы, общения и отдыха. Внутри горел очаг, стояла утварь, сушились припасы и хранились вещи семьи. Здесь проходила почти вся повседневная жизнь.
</a:t>
            </a:r>
            <a:endParaRPr lang="en-US" sz="10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 веку Европа стала лучше защищаться, а сами скандинавские общества менялись. Походы по-прежнему были возможны, но уже не приносили прежнего преимущества.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эпохи было результатом сразу нескольких процессов: от усиления государств до перемен в вере, торговле и военной силе.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закончилась эпоха викингов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эпохи викингов; условная шкала значимости причин для учебной диаграммы.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34721"/>
            <a:ext cx="694515" cy="617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 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умели читать море по солнцу, звёздам, береговой линии, течениям и поведению птиц. Такой опыт помогал им находить путь даже вдали от знакомых берегов.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для разных вод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суда были достаточно лёгкими для рек и достаточно прочными для открытого моря. Небольшая осадка позволяла подходить близко к берегу и быстро менять направление движения.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и вёсла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паруса и вёсел делало плавание гибким. При ветре корабль шёл быстрее, а в штиль команда могла продолжать путь без ожидания хорошей погоды.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преимущество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судостроение стало одним из главных достижений северян. Оно дало викингам преимущество в дальних плаваниях, торговле, внезапных набегах и освоении новых земель.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Корабли, навигация и технологии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Корабли, навигация и технологии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викингов в Европе
</a:t>
            </a:r>
            <a:endParaRPr lang="en-US" sz="2865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викингов в Европе
</a:t>
            </a:r>
            <a:endParaRPr lang="en-US" sz="2865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названиях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местностях Северной Европы сохранились названия, связанные с викингами и скандинавскими переселенцами. Они напоминают о древних маршрутах, поселениях и смене власти в разных регионах.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Корабли, украшения, оружие и предметы быта, найденные археологами, помогают узнать о повседневной жизни викингов. Такие находки делают историю эпохи более точной и наглядной.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влияние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английские слова имеют скандинавские корни, потому что жители разных земель долго жили рядом и общались. Язык сохранил следы торговли, переселений и смешения культур.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мореходах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повлияли на развитие мореплавания, торговли и освоение северных территорий. Их образ по-прежнему важен для исторической памяти Европы и особенно стран Севера.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реальные факты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Рогатые шлемы — миф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воина в рогатом шлеме появился намного позже в искусстве и театре. Археологические находки не подтверждают, что такие шлемы были обычной частью вооружения викингов.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набеги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действительно воевали, но не ограничивались разбоями. Они торговали, строили корабли, занимались земледелием, переселялись на новые земли и создавали постоянные поселения.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община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северян подчинялась правилам рода, чести, клятв и собраний. Это было общество, где важно было не только оружие, но и труд, репутация и умение договариваться.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 находки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тексты, предметы из курганов и остатки поселений показывают более полную картину эпохи. Благодаря им можно увидеть викингов не как сказочных воинов, а как реальных людей своего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узнали о викингах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викингов показала, как море может соединять страны, а не только разделять их. Викинги оставили след в истории Европы как мореходы, торговцы, воины и основатели новых связей.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2026-06-02T05:18:06Z</dcterms:created>
  <dcterms:modified xsi:type="dcterms:W3CDTF">2026-06-02T05:18:06Z</dcterms:modified>
</cp:coreProperties>
</file>