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 Моховидные, или Мхи. Сфагновые мхи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споровые растения, важные для природы и формирования болот.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одни из первых сушных растений, появившихся более 400 млн лет назад. Их изучали учёные Иоганн Гедевиг и Эли Хейль. Мхи формируют почвы, торф и регулируют воду в лесах и болотах.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прошлое и науку о мхах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внешний вид мхов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споровые растения без корней и сосудистой системы. Они образуют ковры и подушки в тёплых и влажных тенистых местах. Листья однорядные и быстро впитывают воду.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встречаются в лесах, оврагах и на болотах. Их размеры варьируются от нескольких миллиметров до 60 см, окраска — разные оттенки зелёного, в зависимости от вида и условий.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Тонкостенные листья помогают быстро поглощать влагу, а мхи обычно растут в местах с повышенной влажностью, что важно для их дыхания и размножения.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отдела Моховидные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мха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мха состоит из стебля и плоских однослойных листьев с равномерно расположенными клетками с хлорофиллом. Это обеспечивает фотосинтез и защиту растения.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прикрепления к поверхности мохи используют ризоиды — тонкие нитевидные структуры, которые не глотают воду или питательные вещества, выполняя только функцию фиксации.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не имеют настоящих корней, древесины или сосудов, что отличает их от высших растений и объясняет их зависимость от влажной среды.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000" y="1244852"/>
            <a:ext cx="2692800" cy="21300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сфагновых мхов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ризоидов и особая впитывающая способность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мхи не имеют ризоидов и впитывают воду всей поверхностью тела. Это позволяет им регуляровать водный баланс и существовать в болотистых условиях.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 среда обитания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сфагнума — светло- и желтовато-зелёного цвета, имеют мягкую рыхлую текстуру. Образуют плотные маты на болотах северных широт, защищая экосистему.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клеток и удержание влаги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стебли содержат крупные живые и мёртвые клетки, образующие водоносные камеры. Они удерживают воду в 20-30 раз больше массы растения, поддерживая влажность болота.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75937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0271" y="1275937"/>
            <a:ext cx="184181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мхов и среда обитания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встречаются от Арктики до тропиков, что свидетельствует об их адаптивных способностях к различным климатическим условиям.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ареал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Предпочитают расти на влажных почвах, болотах и коре деревьев, где обеспечивается необходимая для них влага и тень.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влажности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мхи преимущественно занимают высокоболотные территории в северном полушарии, формируя уникальные экосистемы.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сфагнума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сфагновых мхов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мхи предотвращают высыхание почв, регулируют влажность и создают благоприятные условия для жизни болотных растений и животных.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формировании торфяных почв и влияют на круговорот воды, поддерживая устойчивость экосистем и биоразнообразие болот.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мха: основные этапы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— зелёное основное растение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— доминирующее поколение с мужскими и женскими половыми органами, обеспечивает фотосинтез и развитие организма.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 появление спорофита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женского гаметофита развивается спорофит — коробочка на ножке, где созревают споры.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распространение спор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созревают в спорофите и высвобождаются во влажную среду, где возможен их рост и развитие.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спор и образование протонемы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прорастают в тонкую нитевидную протонему, из которой развивается новый гаметофит, продолжая жизненный цикл.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жизненного цикла сфагнового мха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отображение чередования поколений и стадий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сфагновых мхов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— споровое размножение с помощью спор, которые выпускаются из спорофита в влажной среде для прорастания.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Протонема развивается из спор, затем формируется новый гаметофит — зелёное растение, продолжающее цикл развития мха.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возможно при повреждении мха или отделении фрагментов стебля, способствуя быстрому распространению.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детали стебля сфагнума
</a:t>
            </a:r>
            <a:pPr algn="l" indent="0" marL="0">
              <a:lnSpc>
                <a:spcPct val="115000"/>
              </a:lnSpc>
              <a:buNone/>
            </a:pPr>
            <a:r>
              <a:rPr lang="en-US" sz="11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увеличением видно, что стебель состоит из сердцевины и коры, которые формируют прочную основу. Такая структура помогает мху сохранять форму и поддерживать водоносные ткани вокруг.
</a:t>
            </a:r>
            <a:endParaRPr lang="en-US" sz="108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клеточная система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сфагнума содержат крупные мёртвые клетки с водоёмкими камерами, окружённые живыми фотосинтезирующими клетками. Такая система эффективно удерживает влагу в любых условиях.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ризоидов и впитывание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других мхов, сфагнум не имеет ризоидов, впитывая воду всей поверхностью тела. Клетки многоугольной формы создают однородный покров для поглощения влаги.
</a:t>
            </a:r>
            <a:endParaRPr lang="en-US" sz="1154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сфагнового мха под микроскопом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воды у разных видов мхов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исследования, 2023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мхи значительно превосходят другие виды по влагоёмкости, что позволяет им доминировать в болотных экосистемах.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способность сфагнума удерживать влагу объясняет его важную роль в увлажнении и сохранении водного баланса.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торфа сфагновыми мхами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сфагнума на болотах постепенно накапливаются, при этом нижние части погибают и разлагаются в условиях кислородного дефицита. Это создаёт уникальную органику — торф, сохраняющийся веками.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нарастающих торфяных залежей может достигать нескольких метров. Этот процесс поддерживает энергетическую ценность и улучшает плодородие почвы, важные для хозяйственной деятельности.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4645" y="1576525"/>
            <a:ext cx="3055710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сфагновые и листостебельные мхи
</a:t>
            </a:r>
            <a:endParaRPr lang="en-US" sz="2448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между сфагновыми и листостебельными мхами по ключевым признакам обитания и биологических особенностей.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специализируется на болотных условиях с высокой влагоёмкостью, в то время как листостебельные мхи приспособлены к различным средам.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справочник, 2022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7444" y="3292425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2331" y="3292425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и практическое значение сфагнума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как влагоёмкий натуральный субстрат для выращивания орхидей и других декоративных культур, обеспечивая оптимальное увлажнение почвы.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Субстрат для растенияводства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применяется в санобработке ран из-за антисептических свойств, используясь в качестве натурального перевязочного материала.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применение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из сфагна служит эффективным топливом, а также удобрением и компонентом для улучшения плодородия почв на сельскохозяйственных землях.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Топливо и удобрение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сельского хозяйства, сфагнум применяют в производстве почвенных смесей и средств для повышения водоудерживающей способности грунта.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материалы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714" y="1244425"/>
            <a:ext cx="2691371" cy="213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9200" y="1244852"/>
            <a:ext cx="2692800" cy="21300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25600" y="1244852"/>
            <a:ext cx="2692800" cy="213004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болота и их обитатели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420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среда обитания сфагновых болот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20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болота характеризуются кислой, бедной кислородом водой. Это создает специфическую экологическую нишу, непригодную для многих видов, но идеальную для специализированных организмов.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092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фауны сфагновых болот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1092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Болотная черепаха и редкие насекомые являются типичными обитателями этих мест. Они адаптированы к экстремальным условиям и играют важную роль в поддержании цепей питания.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225600" y="3417449"/>
            <a:ext cx="26928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болотных экосистем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25600" y="3780050"/>
            <a:ext cx="26928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Клюква и росянка — яркие представители флоры сфагновых болот. Эти растения приспособились к низкому питательному уровню и кислой среде, обеспечивая биоразнообразие.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мхов на климат и биосферу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мхи аккумулируют углерод, снижая выбросы углекислого газа в атмосферу, что помогает замедлить глобальное потепление и стабилизировать климат.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и поддерживают почвенный покров, предотвращая эрозию в водосборных районах и сохраняя плодородие и структуру земли.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участвуют в круговороте питательных веществ, обеспечивая беспрерывное обновление экосистем и поддержку жизни разнообразных организмов.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Регулируя гидрологический режим и влагообмен, мхи создают условия для устойчивости болотных и лесных экосистем.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сфагновых мхах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слоях торфа сфагнум способен сохранять семена и споры растений более тысячи лет, обеспечивая долговременное хранение биологических материалов.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Японии сфагнум применяется в садовом деле для создания композиций и оптимизации почвенной влажности, демонстрируя универсальность использования.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викинги активно использовали сфагнум как утеплитель и средство для обработки ран, что свидетельствует о его медицинском значении в истории.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в культуре и истории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мхи упоминаются в старинных русских легендах и применялись народными травниками для лечения кожных повреждений. Их антисептические свойства высоко ценились в традиционной медицине.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сфагнум использовали для утепления настилов в домах, что помогало сохранять тепло и обеспечивать комфортные условия в суровом климате.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мхи играют незаменимую роль в экосистемах и практической деятельности человека, сохраняя воду, регулируя климат и поддерживая биоразнообразие.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мхи: ключ к здоровью природы и человека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2026-05-07T14:46:51Z</dcterms:created>
  <dcterms:modified xsi:type="dcterms:W3CDTF">2026-05-07T14:46:51Z</dcterms:modified>
</cp:coreProperties>
</file>