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image" Target="../media/image-10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0494" y="0"/>
            <a:ext cx="3522761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человека: как формировался вид Homo sapiens
</a:t>
            </a:r>
            <a:endParaRPr lang="en-US" sz="2813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человека от древних предков к современному виду.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наука узнаёт прошлое человека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Антропология, археология и палеонтология собирают разные следы прошлого, чтобы восстановить историю человека. По ним учёные сравнивают древние кости, орудия и стоянки, а также уточняют время появления Homo sapiens в Африке.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484" y="1779938"/>
            <a:ext cx="658031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1781" y="1816495"/>
            <a:ext cx="658031" cy="5849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8079" y="1779938"/>
            <a:ext cx="658031" cy="6580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54376" y="1845741"/>
            <a:ext cx="658031" cy="52642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24054" y="1779938"/>
            <a:ext cx="411269" cy="658031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 другие приматы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73125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Хватательная кисть
</a:t>
            </a:r>
            <a:pPr algn="ctr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приматов кисть приспособлена к удержанию веток и предметов. Противопоставленный большой палец помогает хватать, а у человека это качество особенно важно для тонкой работы и изготовления орудий.
</a:t>
            </a:r>
            <a:endParaRPr lang="en-US" sz="1217" dirty="0"/>
          </a:p>
        </p:txBody>
      </p:sp>
      <p:sp>
        <p:nvSpPr>
          <p:cNvPr id="12" name="Text 3"/>
          <p:cNvSpPr txBox="1"/>
          <p:nvPr/>
        </p:nvSpPr>
        <p:spPr>
          <a:xfrm>
            <a:off x="2019422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Бинокулярное зрение
</a:t>
            </a:r>
            <a:pPr algn="ctr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глаза смотрят вперёд, поэтому мозг точно оценивает расстояние до предметов. Такое зрение помогает быстро ориентироваться в пространстве, ловко двигаться по деревьям и уверенно действовать руками.
</a:t>
            </a:r>
            <a:endParaRPr lang="en-US" sz="1112" dirty="0"/>
          </a:p>
        </p:txBody>
      </p:sp>
      <p:sp>
        <p:nvSpPr>
          <p:cNvPr id="13" name="Text 4"/>
          <p:cNvSpPr txBox="1"/>
          <p:nvPr/>
        </p:nvSpPr>
        <p:spPr>
          <a:xfrm>
            <a:off x="3665720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Развитый мозг
</a:t>
            </a:r>
            <a:pPr algn="ctr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приматов мозг больше, чем у многих других млекопитающих, поэтому они лучше запоминают, учатся и находят решения. У человека эти способности достигли особенно высокого уровня.
</a:t>
            </a:r>
            <a:endParaRPr lang="en-US" sz="1295" dirty="0"/>
          </a:p>
        </p:txBody>
      </p:sp>
      <p:sp>
        <p:nvSpPr>
          <p:cNvPr id="14" name="Text 5"/>
          <p:cNvSpPr txBox="1"/>
          <p:nvPr/>
        </p:nvSpPr>
        <p:spPr>
          <a:xfrm>
            <a:off x="5312017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жизнь
</a:t>
            </a:r>
            <a:pPr algn="ctr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Приматы живут группами, общаются и помогают друг другу. У человека совместная жизнь стала ещё сложнее: появились правила поведения, обучение, трудовое сотрудничество и передача опыта между поколениями.
</a:t>
            </a:r>
            <a:endParaRPr lang="en-US" sz="1226" dirty="0"/>
          </a:p>
        </p:txBody>
      </p:sp>
      <p:sp>
        <p:nvSpPr>
          <p:cNvPr id="15" name="Text 6"/>
          <p:cNvSpPr txBox="1"/>
          <p:nvPr/>
        </p:nvSpPr>
        <p:spPr>
          <a:xfrm>
            <a:off x="6958315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Человеческие особенности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отличия человека — постоянное прямохождение, речь, абстрактное мышление и создание культуры. Именно они позволили не только выживать, но и менять окружающий мир.
</a:t>
            </a:r>
            <a:endParaRPr lang="en-US" sz="129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 — колыбель человечества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9070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находки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070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самых ранних остатков предков человека найдено в Африке, особенно на востоке и юге континента. Эти находки помогают проследить, как постепенно менялся облик и образ жизни гоминин.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29995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места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9995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важным районам относятся Афар и Хадар в Эфиопии, а также Олдувайское ущелье в Танзании. Именно там были сделаны открытия, ставшие ключевыми для науки о происхождении человека.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09955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среды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09955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климат, саванны и чередование лесов с открытыми пространствами создавали новые задачи для выживания. В таких условиях выгодными становились передвижение на двух ногах, внимательность и умение приспосабливаться.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эволюции человека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между этапами шли очень медленно: новые признаки накапливались тысячелетиями, а не сразу.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к современности, тем заметнее усложнялись поведение, орудия и образ жизни человека.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 данным антропологии и палеоантропологии; датировки приведены в учебном обобщении.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5125" y="1470247"/>
            <a:ext cx="4061100" cy="14713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 — первые двуногие предки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 жили примерно 4–2 миллиона лет назад на территории Африки. Они уже умели ходить на двух ногах, но сохраняли многие древние черты строения тела.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97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Африке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97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мозга у австралопитеков составлял около 400–500 см³. Это меньше, чем у более поздних представителей рода Homo, поэтому их поведение было проще и сильнее зависело от среды.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97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мозг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816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известная находка — скелет «Люси», обнаруженный в Эфиопии в 1974 году. Его возраст около 3,2 миллиона лет, и он помог учёным лучше понять раннее прямохождение.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816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Люси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984175"/>
            <a:ext cx="4225529" cy="13484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ранних представителей рода Homo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вместе с ростом мозга усложнялись орудия, речь и способы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рода Homo сопровождалась увеличением объёма мозга и расширением возможностей поведения.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антропологии и палеоантропологии.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9882"/>
            <a:ext cx="4188378" cy="19510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5330" y="1410270"/>
            <a:ext cx="4186712" cy="19502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орудия и начало технологии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3" y="3480620"/>
            <a:ext cx="3761683" cy="8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Камень, который изменил жизнь
</a:t>
            </a:r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2,6 миллиона лет назад люди научились откалывать от камня острые края и получать полезные инструменты. С их помощью можно было разделывать добычу, дробить кости и обрабатывать растения. Это был первый шаг к технологии.
</a:t>
            </a:r>
            <a:endParaRPr lang="en-US" sz="1306" dirty="0"/>
          </a:p>
        </p:txBody>
      </p:sp>
      <p:sp>
        <p:nvSpPr>
          <p:cNvPr id="11" name="Text 3"/>
          <p:cNvSpPr txBox="1"/>
          <p:nvPr/>
        </p:nvSpPr>
        <p:spPr>
          <a:xfrm>
            <a:off x="4784515" y="3480620"/>
            <a:ext cx="3761683" cy="8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Навык, который нужно передавать
</a:t>
            </a:r>
            <a:pPr algn="ctr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Изготовление орудий требовало наблюдательности, точных движений и терпения. Одному человеку было недостаточно просто найти камень: нужно было показать, как и где наносить удары. Так опыт старших начал передаваться младшим, а труд стал совместным.
</a:t>
            </a:r>
            <a:endParaRPr lang="en-US" sz="116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менялся образ жизни древних людей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изменения среды запускали цепочку новых способов выживания.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733" y="2706673"/>
            <a:ext cx="341226" cy="30331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78220" y="2721838"/>
            <a:ext cx="341226" cy="27298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2939" y="2687716"/>
            <a:ext cx="341226" cy="341226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55261" y="2706673"/>
            <a:ext cx="341226" cy="303312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Прямохождение как важнейшее приспособление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7" name="Text 2"/>
          <p:cNvSpPr txBox="1"/>
          <p:nvPr/>
        </p:nvSpPr>
        <p:spPr>
          <a:xfrm>
            <a:off x="935250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Свободные руки
</a:t>
            </a:r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стал ходить на двух ногах, руки освободились для переноски пищи, детёнышей и орудий. Это сделало повседневную жизнь удобнее и помогло развивать трудовую деятельность.
</a:t>
            </a:r>
            <a:endParaRPr lang="en-US" sz="1358" dirty="0"/>
          </a:p>
        </p:txBody>
      </p:sp>
      <p:sp>
        <p:nvSpPr>
          <p:cNvPr id="18" name="Text 3"/>
          <p:cNvSpPr txBox="1"/>
          <p:nvPr/>
        </p:nvSpPr>
        <p:spPr>
          <a:xfrm>
            <a:off x="306173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Дальние переходы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Прямохождение оказалось выгодным при долгих перемещениях по суше. Оно позволяло тратить меньше сил, чем постоянная ходьба на четвереньках, и лучше приспосабливаться к жизни на открытой местности.
</a:t>
            </a:r>
            <a:endParaRPr lang="en-US" sz="1343" dirty="0"/>
          </a:p>
        </p:txBody>
      </p:sp>
      <p:sp>
        <p:nvSpPr>
          <p:cNvPr id="19" name="Text 4"/>
          <p:cNvSpPr txBox="1"/>
          <p:nvPr/>
        </p:nvSpPr>
        <p:spPr>
          <a:xfrm>
            <a:off x="520645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обзор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положение тела помогало видеть дальше в траве и раньше замечать хищников или добычу. Для древних людей это было важным преимуществом при поиске пищи и в случае опасности.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7338777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 теле
</a:t>
            </a:r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прямохождения постепенно изменились таз, позвоночник, стопа и положение затылочного отверстия. Эти особенности сделали походку устойчивой и показали, насколько сильно тело человека приспособлено к жизни на двух ногах.
</a:t>
            </a:r>
            <a:endParaRPr lang="en-US" sz="128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мозга у предков человека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объёма мозга сопровождалось усложнением поведения, более точной координацией действий и лучшей передачей опыта между поколениями.
</a:t>
            </a:r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позже этап эволюции, тем больше мозг и шире возможности для обучения, речи и планирования.
</a:t>
            </a:r>
            <a:endParaRPr lang="en-US" sz="1392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палеоантропологии; оценки объёма мозга по ископаемым находкам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0874" y="411950"/>
            <a:ext cx="3565702" cy="411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0"/>
            <a:ext cx="47541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Огонь, жилища и совместная жизнь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86775" y="1790543"/>
            <a:ext cx="4047600" cy="62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огня дало древним людям тепло, свет и защиту от хищников. Кроме того, приготовленная пища становилась мягче и безопаснее для употребления, что облегчало жизнь группы.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86775" y="1454831"/>
            <a:ext cx="40476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и безопасность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86775" y="3900850"/>
            <a:ext cx="4047600" cy="62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начали делить задачи между собой, выживать стало проще: кто-то добывал пищу, кто-то следил за огнём, кто-то заботился о детях. Это усиливало взаимную зависимость внутри группы.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6775" y="3565138"/>
            <a:ext cx="40476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Обязанности и сотрудничество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686775" y="2845697"/>
            <a:ext cx="4047600" cy="62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стоянки и простые жилища помогали сохранять силы, укрываться от непогоды и возвращаться к одним и тем же местам. Так жизнь постепенно становилась более устойчивой и организованной.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686775" y="2509985"/>
            <a:ext cx="40476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Жилища и стоянки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 и другие древние люди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50900" y="152315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суровом климате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750900" y="171272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 жили в Европе и Западной Азии в ледниковую эпоху. Им приходилось приспосабливаться к холоду, а это требовало тёплой одежды, навыков охоты и умения работать в группе.
</a:t>
            </a:r>
            <a:endParaRPr lang="en-US" sz="700" dirty="0"/>
          </a:p>
        </p:txBody>
      </p:sp>
      <p:sp>
        <p:nvSpPr>
          <p:cNvPr id="11" name="Text 4"/>
          <p:cNvSpPr txBox="1"/>
          <p:nvPr/>
        </p:nvSpPr>
        <p:spPr>
          <a:xfrm>
            <a:off x="4859450" y="390820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в нашей ДНК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859450" y="409777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 показали, что часть наследственного материала неандертальцев сохранилась у современных людей. Это подтверждает, что древние группы людей не были полностью изолированы друг от друга.
</a:t>
            </a:r>
            <a:endParaRPr lang="en-US" sz="700" dirty="0"/>
          </a:p>
        </p:txBody>
      </p:sp>
      <p:sp>
        <p:nvSpPr>
          <p:cNvPr id="13" name="Text 6"/>
          <p:cNvSpPr txBox="1"/>
          <p:nvPr/>
        </p:nvSpPr>
        <p:spPr>
          <a:xfrm>
            <a:off x="3489933" y="3113183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своих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3489933" y="3302758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Находки останков больных и раненых людей показывают, что в группе помогали слабым. Такое поведение свидетельствует не только о сочувствии, но и о прочных социальных связях.
</a:t>
            </a:r>
            <a:endParaRPr lang="en-US" sz="700" dirty="0"/>
          </a:p>
        </p:txBody>
      </p:sp>
      <p:sp>
        <p:nvSpPr>
          <p:cNvPr id="15" name="Text 8"/>
          <p:cNvSpPr txBox="1"/>
          <p:nvPr/>
        </p:nvSpPr>
        <p:spPr>
          <a:xfrm>
            <a:off x="2120417" y="2318167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орудия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2120417" y="2507742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изготавливали более совершенные каменные орудия, чем ранние люди, и использовали их для разделки добычи и обработки материалов. Это говорит о развитых практических навыках.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Homo sapiens по Земле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 новые регионы происходил не одновременно: люди осваивали территории постепенно, приспосабливаясь к климату, добыче пищи и новым природным условиям.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Homo sapiens шло волнами: сначала из Африки, затем в Евразию, Австралию и, намного позже, в Америку.
</a:t>
            </a:r>
            <a:endParaRPr lang="en-US" sz="1356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археологических и палеоантропологических данных о миграциях Homo sapiens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1720588"/>
            <a:ext cx="4314825" cy="187187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происхождения человека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науки собирают отдельные фрагменты общей картины: по костям, орудиям, стоянкам, ДНК и рисункам можно восстановить жизнь древних людей.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человека нельзя объяснить по одному признаку: только совместный анализ находок даёт надёжный вывод.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Палеоантропология, археология и генетика; обобщение научных методов изучения происхождения человека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Homo sapiens стал самым распространённым видом
</a:t>
            </a:r>
            <a:endParaRPr lang="en-US" sz="2159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51000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речь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51000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помогала точно передавать сведения об опасностях, охоте и правилах жизни в группе. Благодаря этому люди могли быстрее учиться друг у друга и действовать согласованно.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46108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 поведения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46108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sapiens умел менять образ жизни в зависимости от климата и условий. Люди создавали одежду, жилища и разные орудия, чтобы выживать в очень разных природных зонах.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4741217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и сотрудничество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41217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группами позволяли делиться знаниями, материалами и опытом. Это усиливало шансы на выживание и помогало расселяться на большие расстояния.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6836325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поколениям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6836325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не только изобретали новое, но и сохраняли полезные навыки, передавая их детям. Такой способ жизни сделал вид особенно устойчивым и успешным.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625" y="1410404"/>
            <a:ext cx="4117200" cy="1950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725" y="1410404"/>
            <a:ext cx="4117200" cy="19500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Культура, которая изменила человека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800500" y="3425300"/>
            <a:ext cx="36021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Рисунки на стенах пещер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40 тысяч лет назад люди начали оставлять яркие изображения животных, знаков и сцен охоты. Такие рисунки были не просто украшением: они помогали сохранять важные знания и, возможно, рассказывать истории внутри группы.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042275" y="3425300"/>
            <a:ext cx="36219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 и фигурки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Бусы, подвески и небольшие фигурки показывают, что древние люди уже умели вкладывать смысл в вещи. Через такие предметы они выражали чувства, принадлежность к группе и особое отношение к миру вокруг себя.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наука проверяет гипотезы о происхождении человека
</a:t>
            </a:r>
            <a:endParaRPr lang="en-US" sz="2276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исследований: от находки до вывода о месте древнего человека в эволюции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373137" y="4621425"/>
            <a:ext cx="6563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Палеоантропологические данные о времени появления Homo sapiens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1092825"/>
            <a:ext cx="6801900" cy="7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дата показывает, что современный человек — результат долгой эволюции, а не внезапного появления. Историю вида можно проследить по находкам, ДНК и археологическим следам.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1982628"/>
            <a:ext cx="6801900" cy="101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300 тысяч лет
</a:t>
            </a:r>
            <a:endParaRPr lang="en-US" sz="5900" dirty="0"/>
          </a:p>
        </p:txBody>
      </p:sp>
      <p:sp>
        <p:nvSpPr>
          <p:cNvPr id="9" name="Text 4"/>
          <p:cNvSpPr txBox="1"/>
          <p:nvPr/>
        </p:nvSpPr>
        <p:spPr>
          <a:xfrm>
            <a:off x="373125" y="3113703"/>
            <a:ext cx="4946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назад в Африке появился Homo sapiens.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 происхождении человека
</a:t>
            </a:r>
            <a:endParaRPr lang="en-US" sz="2959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человека показывает долгий путь эволюции: от первых двуногих предков в Африке до Homo sapiens. Окаменелости, орудия, ДНК и следы стоянок подтверждают эту историю.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2026-06-01T11:20:34Z</dcterms:created>
  <dcterms:modified xsi:type="dcterms:W3CDTF">2026-06-01T11:20:34Z</dcterms:modified>
</cp:coreProperties>
</file>