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image" Target="../media/image-3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image" Target="../media/image-18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 на плоскости
</a:t>
            </a:r>
            <a:endParaRPr lang="en-US" sz="3087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Оси, начало координат и пары чисел: учимся строить точки и читать их положение на плоскости.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координаты в 7 классе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объединяют геометрию и числа: они позволяют не «примерно», а точно задавать положение точки. С их помощью строят фигуры по данным, проверяют чертежи и читают схемы. Такой подход нужен не только в математике.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84779" y="1900220"/>
            <a:ext cx="45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9779" y="3465336"/>
            <a:ext cx="72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координат и единичный отрезок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абсцисс Ox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ось обозначается Ox и нужна, чтобы отсчитывать значение x: вправо — в положительном направлении, влево — в отрицательном. Так точка получает «горизонтальную» часть адреса.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Ось ординат Oy
</a:t>
            </a:r>
            <a:pPr algn="l" indent="0" marL="0">
              <a:lnSpc>
                <a:spcPct val="100000"/>
              </a:lnSpc>
              <a:buNone/>
            </a:pPr>
            <a:r>
              <a:rPr lang="en-US" sz="8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ось обозначается Oy и задаёт значение y. Вверх по оси Oy соответствует положительным значениям, вниз — отрицательным. Благодаря ей мы определяем «высоту» точки.
</a:t>
            </a:r>
            <a:endParaRPr lang="en-US" sz="810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 O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Ox и Oy пересекаются под прямым углом в точке O, которая имеет координаты (0;0). От начала отсчитывают расстояния и направления по обеим осям сразу.
</a:t>
            </a:r>
            <a:endParaRPr lang="en-US" sz="944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Единичный отрезок
</a:t>
            </a:r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обеих осях выбирают одинаковый единичный отрезок, чтобы одно деление означало одну и ту же длину. Равный масштаб делает построения точными и понятными.
</a:t>
            </a:r>
            <a:endParaRPr lang="en-US" sz="908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401" y="1454089"/>
            <a:ext cx="2334607" cy="30453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записываются координаты точки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016175" y="1705331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 записываются как пара чисел (x;y), где x — абсцисса, а y — ордината. Сначала показывают движение по оси Ox, затем — по оси Oy.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016175" y="3372206"/>
            <a:ext cx="5729489" cy="116121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для точки A(3;2) число 3 означает движение вправо от начала координат, а число 2 — подъём вверх. Если x отрицательное — идём влево, если y отрицательное — вниз.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Построим точку по её координатам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одинаков для любых координат: от начала координат к нужной клетке.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четверти координатной плоскости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делят плоскость на четыре области — четверти. В первой четверти обе координаты положительные: (+;+). Точка тут находится «вправо и вверх» от начала координат.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третьей четверти обе координаты отрицательны: (-;-). Точка находится слева и внизу, то есть направлена к началу координат по обеим «отрицательным» сторонам.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второй четверти абсцисса отрицательная, а ордината положительная: (-;+). Это значит, что точка расположена слева от оси Oy и выше оси Ox.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четвёртой четверти абсцисса положительная, а ордината отрицательная: (+;-). Здесь точка лежит справа от оси Oy, но ниже оси Ox. Знаки заранее подсказывают расположение.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координат в четырёх четвертях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x «указывает», в какую сторону по горизонтали смотреть, а знак y — в какую сторону по вертикали. По сочетанию знаков можно определить четверть без построения.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каждая четверть соответствует своему сочетанию (+/−) для x и y. Поэтому главное — не перепутать порядок координат и их знаки.
</a:t>
            </a:r>
            <a:endParaRPr lang="en-US" sz="79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модель координатной плоскости (нет внешних данных)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3400" y="1611696"/>
            <a:ext cx="4544845" cy="253308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точек и их положение на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 по знакам координат понять четверть или ось, даже если точка задана числами.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обе координаты не равны нулю — точка в одной из четвертей. Если одна координата равна 0 — точка лежит на соответствующей оси.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 теме «Декартовы координаты»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на осях координат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x = 0, точка находится на оси Oy. Её можно узнать по тому, что горизонтальная координата равна нулю, значит точка лежит строго на вертикальной линии.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y = 0, точка находится на оси Ox. Вертикальная координата при этом равна нулю, поэтому точка расположена строго на горизонтальной оси.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O имеет координаты (0;0) и является началом координат. Такие точки часто встречаются в задачах с графиками и в симметричных построениях.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 «плоскость с адресами»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объекты задают координатами, чтобы быстро находить точное место. Принцип напоминает координаты на плоскости: есть направления и числовые значения. Благодаря этому можно планировать маршрут, а не ориентироваться «на глаз».
</a:t>
            </a:r>
            <a:endParaRPr lang="en-US" sz="1014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Игровой мир и точность на экране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и приложениях координаты помогают определить позицию персонажа, предмета или кнопки. Экран тоже можно представить как плоскость со шкалами: каждое значение задаёт положение по горизонтали и вертикали. Поэтому управление становится предсказуемым.
</a:t>
            </a:r>
            <a:endParaRPr lang="en-US" sz="945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Чертёж: где слова не заменят точность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схемах и чертежах координаты позволяют размещать детали относительно других элементов. Точность важна, потому что малейшее «примерно» может привести к несоответствию размеров. Так координатный подход делает работу аккуратной и проверяемой.
</a:t>
            </a:r>
            <a:endParaRPr lang="en-US" sz="959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сетка в реальной жизни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положение точки при изменении координат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менять только x, y остаётся тем же: точка движется горизонтально. Если менять только y, x фиксирован, и движение идёт вертикально.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раздельное влияние координат: x отвечает за смещение по горизонтали, y — по вертикали. Это помогает точнее строить точки на чертеже.
</a:t>
            </a:r>
            <a:endParaRPr lang="en-US" sz="781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примеры для объяснения (координаты: (1;1), (2;1), (3;1), (2;0), (2;2), (2;4)).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45" y="1588227"/>
            <a:ext cx="3353942" cy="26704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модулю абсциссы точка удалена от оси Oy на 5 единиц.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объяснения на основе координат точки (-5;3).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координатах (-5;3) модуль числа 5 показывает расстояние до оси Oy: знак минус указывает направление, но величину задаёт модуль.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координаты по готовой точке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чтения координат с координатной плоскости (порядок: сначала x по Ox, затем y по Oy, затем запись (x;y)).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координатами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ошибка — поменять местами x и y при записи точки. Тогда построенная точка оказывается в другой четверти или на другой оси, а при проверке это сразу бросается в глаза.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частая проблема — забыть про знаки. Если не учесть «минус», точка может попасть в неверную четверть: при отрицательной абсциссе нужно идти влево, а при отрицательной ординате — вниз.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причина ошибок — разные масштабы на осях. Если деления на Ox и Oy имеют разную длину, координаты «подгоняются» неправильно. Также не путайте четверть с осью при x=0 или y=0.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662046"/>
            <a:ext cx="5139684" cy="28646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Мини-проверка: координаты и четверти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Сверь свои ответы: определяй четверть по знакам x и y или сразу замечай случай с осями (x=0 или y=0).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одна координата равна нулю, точка лежит на соответствующей оси. Если обе равны нулю, это начало координат O(0;0).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заданию для самопроверки.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на картах, в играх и чертежах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географических картах местоположение часто задают широтой и долготой. Несмотря на другое название чисел, смысл тот же: два значения точно определяют позицию объекта на поверхности.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компьютерных играх и на экране планшета координаты помогают системе «понимать», где находится персонаж, предмет или кнопка. В чертежах и схемах координатная сетка задаёт точное взаимное расположение элементов.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и простые графики функций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y=x x и y одинаковы, поэтому точки вытягиваются по диагонали вверх. Для y=-x y меняет знак, и точки оказываются по другой диагонали.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наборам точек видно соответствие между формулой и расположением на плоскости: знак и значение y определяются изменением x.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точки-примеры для иллюстрации графиков y=x и y=-x (0–3 по x).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767" y="1918708"/>
            <a:ext cx="504000" cy="504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6294" y="1918708"/>
            <a:ext cx="504000" cy="504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56516" y="1969108"/>
            <a:ext cx="504000" cy="403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004160" y="3545474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3558" y="3505474"/>
            <a:ext cx="720000" cy="7200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координаты в науке и технике
</a:t>
            </a:r>
            <a:endParaRPr lang="en-US" sz="2400" dirty="0"/>
          </a:p>
        </p:txBody>
      </p:sp>
      <p:sp>
        <p:nvSpPr>
          <p:cNvPr id="15" name="Text 1"/>
          <p:cNvSpPr txBox="1"/>
          <p:nvPr/>
        </p:nvSpPr>
        <p:spPr>
          <a:xfrm>
            <a:off x="111082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
</a:t>
            </a:r>
            <a:pPr algn="l" indent="0" marL="0">
              <a:lnSpc>
                <a:spcPct val="100000"/>
              </a:lnSpc>
              <a:buNone/>
            </a:pPr>
            <a:r>
              <a:rPr lang="en-US" sz="81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помогают описывать положение объектов на карте: два числа однозначно задают точку. Это облегчает поиск маршрутов, сравнение мест и передачу данных между людьми и устройствами.
</a:t>
            </a:r>
            <a:endParaRPr lang="en-US" sz="819" dirty="0"/>
          </a:p>
        </p:txBody>
      </p:sp>
      <p:sp>
        <p:nvSpPr>
          <p:cNvPr id="16" name="Text 2"/>
          <p:cNvSpPr txBox="1"/>
          <p:nvPr/>
        </p:nvSpPr>
        <p:spPr>
          <a:xfrm>
            <a:off x="4092422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Астрономия и навигация
</a:t>
            </a:r>
            <a:pPr algn="l" indent="0" marL="0">
              <a:lnSpc>
                <a:spcPct val="100000"/>
              </a:lnSpc>
              <a:buNone/>
            </a:pPr>
            <a:r>
              <a:rPr lang="en-US" sz="8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космических и навигационных задачах координаты нужны, чтобы указывать положение небесных объектов или цели. По ним строят вычисления движения и точные расчёты траектории.
</a:t>
            </a:r>
            <a:endParaRPr lang="en-US" sz="855" dirty="0"/>
          </a:p>
        </p:txBody>
      </p:sp>
      <p:sp>
        <p:nvSpPr>
          <p:cNvPr id="17" name="Text 3"/>
          <p:cNvSpPr txBox="1"/>
          <p:nvPr/>
        </p:nvSpPr>
        <p:spPr>
          <a:xfrm>
            <a:off x="7002354" y="1719500"/>
            <a:ext cx="1728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
</a:t>
            </a:r>
            <a:pPr algn="l" indent="0" marL="0">
              <a:lnSpc>
                <a:spcPct val="100000"/>
              </a:lnSpc>
              <a:buNone/>
            </a:pPr>
            <a:r>
              <a:rPr lang="en-US" sz="7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используют координаты, чтобы понимать, где находятся детали и препятствия в пространстве. На основе этих данных они планируют путь и выполняют команды без «угадывания».
</a:t>
            </a:r>
            <a:endParaRPr lang="en-US" sz="786" dirty="0"/>
          </a:p>
        </p:txBody>
      </p:sp>
      <p:sp>
        <p:nvSpPr>
          <p:cNvPr id="18" name="Text 4"/>
          <p:cNvSpPr txBox="1"/>
          <p:nvPr/>
        </p:nvSpPr>
        <p:spPr>
          <a:xfrm>
            <a:off x="5893601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графика и игры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программировании координаты управляют тем, где на экране появляется объект и как он движется. Графика, интерфейсы и игровые миры строятся на точных числовых позициях.
</a:t>
            </a:r>
            <a:endParaRPr lang="en-US" sz="944" dirty="0"/>
          </a:p>
        </p:txBody>
      </p:sp>
      <p:sp>
        <p:nvSpPr>
          <p:cNvPr id="19" name="Text 5"/>
          <p:cNvSpPr txBox="1"/>
          <p:nvPr/>
        </p:nvSpPr>
        <p:spPr>
          <a:xfrm>
            <a:off x="1397796" y="3505474"/>
            <a:ext cx="2736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 и чертежи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архитектуре координатный подход задаёт положение элементов на планах и схемах. Так размеры и расположение согласуются между чертежами, а ошибки снижаются до минимума.
</a:t>
            </a:r>
            <a:endParaRPr lang="en-US" sz="944" dirty="0"/>
          </a:p>
        </p:txBody>
      </p:sp>
      <p:sp>
        <p:nvSpPr>
          <p:cNvPr id="20" name="Text 6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правила, которые нужно помнить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619125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записываются в виде (x;y), причём сначала указывают абсциссу, а затем ординату. При чтении важно не перепутать порядок чисел, иначе точка окажется в другом месте.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4344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 Ox и Oy перпендикулярны и пересекаются в точке O(0;0). Знаки координат подсказывают четверть: (+,+), (-,+), (-,-), (+,-). Так можно ориентироваться ещё до построения.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75131" y="1963072"/>
            <a:ext cx="2219325" cy="23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x=0, точка лежит на оси Oy, а при y=0 — на оси Ox. Если обе координаты равны нулю, это начало координат. Такие случаи не относятся к четвертям.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координаты: плоскость становится понятной и измеримой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Декартовы координаты соединяют геометрию и числа и позволяют точно задавать положение любой точки. Для 7 класса ключевые умения — читать оси, записывать координаты и определять четверть по знакам.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2026-05-14T01:00:23Z</dcterms:created>
  <dcterms:modified xsi:type="dcterms:W3CDTF">2026-05-14T01:00:23Z</dcterms:modified>
</cp:coreProperties>
</file>