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трёхзначное число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большие примеры спокойно и без путаницы.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умножение трёхзначных чисел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встречаются в задачах про книги, карандаши, конфеты и деньги. Умножение помогает быстро узнать общее количество одинаковых предметов и не пересчитывать их по одному.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трёхзначное число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Трёхзначное число состоит из сотен, десятков и единиц. В числе 347 цифра 3 показывает сотни, 4 — десятки, а 7 — единицы.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разбить число на удобные части, большое выражение перестаёт пугать. Оно становится похожим на три маленьких примера, а не на один огромный.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Разрядная запись помогает увидеть число по частям: 347 = 300 + 40 + 7. Так легче понять, что именно нужно умножать и складывать.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41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про таблицу умножения
</a:t>
            </a:r>
            <a:endParaRPr lang="en-US" sz="3019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6 × 4 или 7 × 3 часто встречаются внутри больших вычислений. Если они вспоминаются сразу, решение идёт увереннее и спокойнее.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до 10 нужна постоянно. Чем лучше она выучена, тем меньше ошибок появляется в длинных примерах с сотнями, десятками и единицами.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маленькие произведения известны, остаётся только сложить их вместе. Тогда большой пример складывается, как пазл, из понятных кусочков.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ответ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счёт снимает лишнее напряжение. Ребёнок не тратит силы на простые действия и может спокойно следить за каждым шагом решения.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волнения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части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236 удобно представить как 200 + 30 + 6. Тогда сразу видно, что в нём есть сотни, десятки и единицы, и каждую часть можно умножить отдельно.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большое число понятным и аккуратным. Оно будто разбирается на три маленьких кучки предметов, с которыми уже легко работать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на трёхзначное число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пропустить ни одной части числа.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24 × 123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считаем 24 × 100, 24 × 20 и 24 × 3. Получаются три понятных ответа, каждый на своём месте.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Отдельные произведения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123 превращается в 100, 20 и 3. Теперь видно, какие части нужно умножать по очереди.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Разложение числа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сложить 2400, 480 и 72. В итоге выходит 2952 — аккуратно и без пропусков.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Сложение и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более трудным счётом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37 × 248 число 248 раскладывается на 200, 40 и 8. Это помогает решить пример по частям, не теряя ни одного разряда.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трёх ответов выходит 9176. Даже если числа кажутся большими, порядок действий остаётся тем же и не даёт запутаться.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получаем 7400, потом 1480, затем 296. Каждый результат относится к своей части числа, поэтому записывать их нужно внимательно.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умножение в столбик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умножают на единицы. Этот первый ряд показывает самый маленький разряд и становится основой для следующих вычислений.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умножают на десятки. Второй ряд записывают со сдвигом влево, чтобы сохранить значение разряда и не смешать его с единицами.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 строки складывают. Если каждый ряд записан аккуратно, итог получается без лишней путаницы и с правильными разрядами.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 сотни. Третий ряд тоже сдвигают влево, потому что сотни стоят выше и дают более крупный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столбик: 6 × 314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6 умножают на 4, потом на 1 десяток, затем на 3 сотни. Получаются 24, 60 и 1800. Тут важно не забыть про нули и сдвиг разрядов.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разрядам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три результата складывают: 24 + 60 + 1800 = 1884. Такой способ показывает, куда записывать каждый ответ, и помогает не потерять ни одного числа.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ответ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десятки и сотни нули показывают, где находится число в записи ответа, чтобы всё осталось по своим местам.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помогают сохранить разряд числа и не перепутать десятки и сотни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числа и правила умножения на десятки и сотни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округли число и быстро посчитай удобный пример. Так можно понять, каким примерно должен быть ответ, ещё до подробных вычислений.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Прикинь заранее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Пересчитай пример по шагам или используй обратное действие. Если всё совпало, ответ можно считать надёжным и уверенно записывать в тетрадь.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ещё раз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точный ответ сильно отличается от прикидки, стоит насторожиться. Ошибка часто прячется в одном из промежуточных действий или в переносе разрядов.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результат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ноль ставят не там, где нужно, и ответ сразу «уезжает» в другую сторону. Особенно часто это случается при умножении на десятки.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ноль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разложении числа можно случайно пропустить одну часть — сотни, десятки или единицы. Тогда итог получается меньше, чем должен быть.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часть примера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столбике новый ряд иногда записывают без нужного смещения. Из-за этого цифры начинают «толкаться локтями» и мешают правильному счёту.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не на место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маленький пример посчитан неверно, ошибка переходит дальше по всему решению. Поэтому важно уверенно знать таблицу умножения до конца.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таблице умножения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приёмы для счёта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Разбей число на удобные части, как конструктор. Например, 125 можно представить как 100 + 20 + 5, и тогда каждый кусочек считать отдельно гораздо проще.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умножай на сотни, потом на десятки, затем на единицы. Такой порядок помогает не забыть ни одну часть и спокойно собрать ответ из трёх результатов.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какое-то действие кажется трудным, упростить можно прямо на ходу. Большие числа становятся дружелюбнее, когда превращаются в понятные и знакомые разряды.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 школьной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 коробкам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библиотеку привезли коробки с книгами для класса. В каждой коробке лежит одинаковое количество книг, поэтому нужно узнать общий итог. Для этого достаточно умножить число книг в одной коробке на количество коробок.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запасы для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школьный праздник приготовили несколько одинаковых наборов конфет. Ребятам важно быстро посчитать, сколько сладостей получится всего, чтобы всем хватило. Здесь умножение помогает не пересчитывать каждую конфету по отдельности, а сразу найти общее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считать устно, а когда письменно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 удобно считать, если пример короткий и числа простые. Тогда ответ можно получить быстро, почти не заглядывая в черновик.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кажется слишком длинным, столбик спасает от путаницы. Он как верный помощник: стоит рядом и не даёт цифрам разбежаться.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легко раскладывается на удобные части, можно считать по шагам. Это особенно полезно, когда нужно держать в голове сразу несколько действий.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 лучше работать, когда в примере есть сотни, десятки и единицы. Запись в столбик помогает не потерять разряды и не запутаться.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пример кажется трудным
</a:t>
            </a:r>
            <a:endParaRPr lang="en-US" sz="2747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не запутаться: сначала разложение числа, затем вычисление по частям, потом проверка результата.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достаточно, чтобы вспомнить порядок действий и почувствовать себя увереннее перед самостоятельной работой.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помогут потренироваться в разложении трёхзначного числа на части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тренировочных примеров по теме урока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аккуратного счёта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единицы, десятки и сотни расположены строго друг под другом, счёт идёт спокойнее. Глазам легче следить за цифрами, а рукам — записывать без путаницы.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должны стоять ровно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столбик экономит силы и нервы. Даже длинный пример выглядит понятнее, когда каждая цифра живёт в своём разряде и не сбегает на соседнюю клетку.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помогает не ошибаться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Трёхзначное число удобно раскладывать на сотни, десятки и единицы, а потом считать по частям. Если проверять ответ и писать аккуратно, большой пример перестаёт пугать.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2026-05-24T10:42:15Z</dcterms:created>
  <dcterms:modified xsi:type="dcterms:W3CDTF">2026-05-24T10:42:15Z</dcterms:modified>
</cp:coreProperties>
</file>