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Драматургические поиски начала XX века: кризис старой сцены и рождение новой драмы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сюжета к внутренней жизни: театр начала века ищет новый язык человека и времени.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веков: время перемен и тревоги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модернизация, рост городов, революция 1905 года и кризис привычных ценностей сделали театр особенно чутким к вопросам смысла жизни, исторического будущего и судьбы личности.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XIX века действие строилось как последовательная цепь событий, ведущая к ясной развязке и заметному внешнему конфликту.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начала XX века интрига ослабевает: на первый план выходят ожидание, паузы, повседневность и напряжение, скрытое в обычных разговорах.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все чаще остается открытым, потому что главное внимание переносится на сознание героя, а не на эффектный исход событий.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структура драматического действия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как главный реформатор новой драмы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подтекста и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показал, что значимое в пьесе может звучать не прямо, а между строк. Его герои говорят обыденно, но за этой повседневностью слышны усталость, надежда и внутренний разлад.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вместо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«Чайке», «Дяде Ване», «Трёх сёстрах» и «Вишнёвом саде» драматическое действие строится вокруг душевного состояния. Пьеса становится исследованием несбывшейся жизни, а не только цепочкой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новой драмы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особенно заметны в пьесах Чехова, символистов и Горького, хотя каждый автор решает их по-своему.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драма смещает центр внимания с сюжета на психологию, атмосферу и скрытый смысл.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драматургии начала XX века; дата не требуется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стремились показать не бытовую обстановку, а скрытую духовную реальность, где каждое действие несёт более широкий философский смысл.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 таких пьесах часто обобщены, а пространство выглядит условным и почти внеисторическим, чтобы подчеркнуть идею, а не частную историю.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 символистов работает как знак: оно не только сообщает сведения, но и создаёт атмосферу тайны, предчувствия и напряжённого ожидания.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драма: условность, знак, философский смысл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направлению относятся В. Брюсов, Ф. Сологуб и А. Белый, каждый из которых по-своему обновлял театральную форму.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символистская драма: сходства и различия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новая драма отказывается от старой прямолинейности.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обновляют театр, но Чехов сохраняет бытовую конкретность, а символисты уходят к философской условности.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особенностей пьес Чехова и символистской драмы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494150"/>
            <a:ext cx="242100" cy="21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487" y="3236075"/>
            <a:ext cx="171675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социальная драма начала 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характеров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«На дне» герои спорят не только друг с другом, но и с самой жизнью. Их реплики раскрывают разные представления о правде, достоинстве и надежде.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говорит по-своему, и эта манера речи сразу выдаёт его опыт, положение и отношение к миру. Диалог становится средством психологической и социальной точности.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социальная среда не исчерпывает личность. Даже на дне общества человек сохраняет право на выбор, сострадание и внутреннее сопротивление.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выходит за рамки бытовой драмы и превращается в размышление о свободе, правде и цене надежды. Именно поэтому она остаётся значимой и 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сцены к философскому конфликту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преобразования драматического действия в пьесах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Художественный театр и новая сценическая культура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Ансамбль вместо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МХТ утвердил новый принцип постановки, где важен не один яркий исполнитель, а слаженная игра всей труппы. Благодаря этому внимание зрителя смещалось с эффектного жеста на общую правду сцены, а пьеса воспринималась как цельный живой организм.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пауза,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спектаклях по Чехову особенно заметны точность бытовой среды, смысловая пауза и тонкий темпоритм. Простая комната, движение актёров и даже молчание начинали работать на передачу скрытого чувства, которое не всегда произносится вслух.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единое художественное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сценическая культура объединила текст, актёрскую игру, свет, мизансцену и декорацию в общий замысел. Зритель видел уже не набор отдельных эффектов, а продуманное художественное целое, где каждая деталь поддерживает смысл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драматургии начала XX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связывают бытовую драму, социальный конфликт и символистские образы в единый художественный нерв эпохи.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ощущение кризиса: личная драма в новой пьесе почти всегда отражает перелом времени и распад привычных опор.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 А. П. Чехова, М. Горького и драматургов-символистов начала XX века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четырех главных пьесах Чехова разговор стал передавать не только смысл, но и паузы, недосказанность и скрытое напряжение.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Чехов: «Чайка» (1896), «Дядя Ваня» (1899), «Три сестры» (1901), «Вишнёвый сад» (1904)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пьесы Чехова закрепили новую манеру диалога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времени в драме начала 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который уходит вместе с эпохой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сад в драме начала века почти всегда значим больше, чем просто место действия. Он хранит память о прошлом, но уже не может остановить перемены. Герои смотрят на него как на утраченный мир, который еще виден, но внутренне обречен.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пространство комнаты усиливает чувство остановленного времени. В ней герои говорят о будущем, но живут в настоящем, полном сомнений и недосказанности. Теснота и неподвижность становятся художественным образом внутренней скованности и несбывшихся надежд.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без ясного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пьесах рубежа веков связан не столько с движением, сколько с поиском выхода. Она обещает перемену, но редко приводит к освобождению. Поэтому дорога становится знаком переходного времени, когда старое уже разрушено, а новое еще не обрело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пьесы и их новаторство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драматурги по-своему обновляли театральную форму и расширяли возможности сцены.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проявляется по-разному: у Чехова — психологическая недосказанность, у Горького — спор о правде, у Брюсова — символистская условность.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М. Горький, В. Я. Брюсов: пьесы 1901–1904 годов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Режиссура перестает быть только организацией действия: она задает смысл спектакля через темп сцен, паузы, световые акценты и точное распределение внимания зрителя.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Режиссерское мышление и новая композиция спектакля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Актерская игра строится как ансамбль, где важны не отдельные эффектные реплики, а согласованность интонаций, мизансцен и реакций, создающих общее эмоциональное поле.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Декорация и предметная среда начинают работать как часть драматургии: бытовая деталь, окно, дверь или мебель подчеркивают настроение и скрытое напряжение сцены.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воспринимается как цельный сценический организм, в котором каждая реплика, пауза и перемещение связаны с единым художественным замыслом и общей атмосферой.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усиливаются в новой драме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приемы особенно заметны в чеховской и символистской драме, где смысл часто рождается не из события, а из его скрытого звучания.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внешняя интрига, тем важнее становятся пауза, деталь и ритм: именно они передают психологическую и историческую напряженность.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драматургии начала XX века на материале пьес Чехова, Горького и символистов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драма рубежа веков развивается в одном культурном поле с Ибсеном и Гауптманом: ее интересуют нравственный выбор, психологическая глубина и конфликт личности с обстоятельствами.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параллели и связь с модернизмом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Метерлинка она наследует внимание к символу, намеку и сценической условности, но не отказывается от жизненной конкретности, разговорной речи и социальной проблематики.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модернизмом проявляется в отказе от прямолинейного сюжета, усилении субъективного восприятия и стремлении показать не только событие, но и скрытый смысл происходящего.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героя в драме начала XX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внутреннюю эволюцию персонажа в новой драме: от внешней роли к психологической неразрешенности.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драма научила театр выражать главное через подтекст, паузу и внутреннее состояние героя, а не только через цепь событий и внешние эффекты.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драматургических поисков начала XX 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усилила роль режиссера и ансамбля, превратив спектакль в целостное художественное произведение, где важны ритм, атмосфера и смысловая организация пространства.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поиски подготовили дальнейшее развитие русской и мировой сцены, на которой психологическая глубина и открытый финал стали нормой, а не исключением.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Драма, которая изменила театр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начала XX века сделала сцену пространством психологической правды, социального спора и символического смысла. Чехов, Горький и символисты навсегда расширили возможности театра.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2026-05-23T21:53:58Z</dcterms:created>
  <dcterms:modified xsi:type="dcterms:W3CDTF">2026-05-23T21:53:58Z</dcterms:modified>
</cp:coreProperties>
</file>