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— важная часть биологии, влияющая на здоровье и общество.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вирусных заболеваний: ключевые аспекты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вирусы? Основы и классификация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— это мельчайшие неклеточные агенты, открытые в 1892 году, которые размножаются только в живых клетках, поражая разнообразные организмы и делясь на тысячи видов по структуре и геному.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 вируса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материал вируса
</a:t>
            </a:r>
            <a:pPr algn="ctr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содержат либо ДНК, либо РНК, которые хранят генетическую информацию. Это определяет механизмы их репликации и взаимодействия с клеткой-хозяином.
</a:t>
            </a:r>
            <a:endParaRPr lang="en-US" sz="1233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Липидная оболочка и её роль
</a:t>
            </a:r>
            <a:pPr algn="ctr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вирусы имеют дополнительную липидную оболочку, повышающую устойчивость и участие в проникновении в клетки, примеры: вирус гриппа и ВИЧ.
</a:t>
            </a:r>
            <a:endParaRPr lang="en-US" sz="1222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Капсид — защитная оболочка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 вируса окружён капсидом — белковой структурой, обеспечивающей стабильность и защиту. Форма капсида варьируется и имеет важное диагностическое значение.
</a:t>
            </a:r>
            <a:endParaRPr lang="en-US" sz="121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вируса внутри клетки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стадии активности вируса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принципы классификации вирусов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разделяют по типу генетического материала: на ДНК- и РНК-вирусы, что влияет на процесс их размножения и патогенность.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капсида бывает спиральной, икосаэдрической или смешанной, определяя структуру вируса и способ взаимодействия с клетками.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отличаются наличием или отсутствием липидной оболочки, которая влияет на их устойчивость к внешним условиям и иммунному ответу.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Ретровирусы, как ВИЧ, обладают уникальным механизмом обратной транскрипции, что выделяет их среди других РНК-вирусов.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пути — воздушно-капельный (грипп, корь) и фекально-оральный (ротавирус, гепатит А), обеспечивающие быстрое распространение вирусов в населении.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Трансмиссивный путь включает переносчика — кровососущих насекомых (Денге, клещевой энцефалит), а контактный и половой пути являются важными для ВИЧ и гепатитов.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передаются вирусные инфекции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Врожденный иммунитет, включая фагоциты и интерфероны, является первой линией обороны против вирусов, быстро реагируя на инфекцию.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защита и роль вакцинации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Приобретенный иммунитет формируется через антитела и Т-лимфоциты, обеспечивая целенаправленное уничтожение вирусов и долговременную память.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 стимулирует иммунную память, способствует коллективному иммунитету и предотвращает массовые вспышки инфекций, что доказано на примере оспы и кори.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Клинические признаки и методы диагностики вирусов
</a:t>
            </a:r>
            <a:endParaRPr lang="en-US" sz="2540" dirty="0"/>
          </a:p>
        </p:txBody>
      </p:sp>
      <p:sp>
        <p:nvSpPr>
          <p:cNvPr id="5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Вирусные инфекции проявляются жаром, слабостью, мышечными болями и сыпью, что типично для многих заболеваний.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29400" y="2171583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Тяжелое течение наблюдается у детей, пожилых и иммунодефицитных пациентов, требуя особого медицинского наблюдения.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729400" y="3011392"/>
            <a:ext cx="7819200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ПЦР позволяет выявить вирусный геном на ранних стадиях, обеспечивая точность и скорость диагностики.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29400" y="38390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ИФА и экспресс-тесты выявляют антитела и антигены, подтверждая текущую или прошлую инфекцию.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1959333"/>
            <a:ext cx="4821300" cy="16661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показатели R0 и смертности для ключевых вирусных инфекций мира.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Корь является наиболее заразной, а ВИЧ и гепатит B обладают высокой смертностью без лечения.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заразности и летальности вирусов
</a:t>
            </a:r>
            <a:endParaRPr lang="en-US" sz="204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 (ВОЗ), 2023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762" y="1226425"/>
            <a:ext cx="425700" cy="37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5162" y="1226425"/>
            <a:ext cx="425700" cy="37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462" y="3040650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5162" y="3080520"/>
            <a:ext cx="425700" cy="3405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эпидемиологические меры и профилактика
</a:t>
            </a:r>
            <a:endParaRPr lang="en-US" sz="2510" dirty="0"/>
          </a:p>
        </p:txBody>
      </p:sp>
      <p:sp>
        <p:nvSpPr>
          <p:cNvPr id="9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рук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мытьё рук снижает риск заражения почти на 41%, предотвращая передачу вирусов через контакт.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51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Индивидуальные средства защиты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масок и перчаток помогает сократить распространение вирусов в общественных и медицинских сферах.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Вакцинопрофилактика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Вакцины формируют иммунитет и обеспечивают коллективную защиту, не давая вирусам активно распространяться.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751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и карантин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Своевременная изоляция инфицированных и карантинные меры ограничивают эпидемические вспышки и защиту здоровых людей.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1352931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1352931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1352931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Пандемия COVID-19: особенности и последствия
</a:t>
            </a:r>
            <a:endParaRPr lang="en-US" sz="2751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и масштаб заражений
</a:t>
            </a:r>
            <a:pPr algn="ctr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Пандемия COVID-19 охватила весь мир, вызвав более 760 миллионов зарегистрированных случаев заражения к 2023 году. Вспышки возникали в разных регионах, что потребовало масштабных мер общественного здравоохранения и координации на международном уровне.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борьбы и результаты вакцинации
</a:t>
            </a:r>
            <a:pPr algn="ctr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массовой вакцинации и соблюдение дистанционных ограничений позволили существенно снизить уровень распространения вируса. Благодаря этим мерам удалось стабилизировать эпидемическую ситуацию и сократить число тяжёлых случаев.
</a:t>
            </a:r>
            <a:endParaRPr lang="en-US" sz="986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Клинические особенности заболевания
</a:t>
            </a:r>
            <a:pPr algn="ctr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симптомы включают лихорадку, кашель, потерю обоняния и вкуса, а также дыхательную недостаточность. У значительной части пациентов наблюдались осложнения, особенно у пожилых и лиц с хроническими заболеваниями.
</a:t>
            </a:r>
            <a:endParaRPr lang="en-US" sz="101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2620253"/>
            <a:ext cx="3983400" cy="19216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450" y="2620253"/>
            <a:ext cx="3983400" cy="19216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Грипп: сезонная угроза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352225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Ежегодное воздействие на население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Грипп ежегодно поражает от 5 до 10% взрослого и до 20% детского населения, вызывая сезонные эпидемии. Высокая изменчивость вируса, в том числе штаммов H1N1 и H3N2, усложняет контроль за заболеванием.
</a:t>
            </a:r>
            <a:endParaRPr lang="en-US" sz="1383" dirty="0"/>
          </a:p>
        </p:txBody>
      </p:sp>
      <p:sp>
        <p:nvSpPr>
          <p:cNvPr id="8" name="Text 3"/>
          <p:cNvSpPr txBox="1"/>
          <p:nvPr/>
        </p:nvSpPr>
        <p:spPr>
          <a:xfrm>
            <a:off x="4636450" y="1352225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вакцинации и профилактики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 считается ключевым инструментом снижения тяжести эпидемий и числа осложнений. Профилактические меры, включая гигиену и избегание контактов с больными, повышают общий уровень защиты населения.
</a:t>
            </a:r>
            <a:endParaRPr lang="en-US" sz="138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1353335"/>
            <a:ext cx="3983400" cy="19216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450" y="1353335"/>
            <a:ext cx="3983400" cy="19216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Гепатит B: глобальная проблема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3376850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Распространённость и пути передачи
</a:t>
            </a:r>
            <a:pPr algn="ctr" indent="0" marL="0">
              <a:lnSpc>
                <a:spcPct val="100000"/>
              </a:lnSpc>
              <a:buNone/>
            </a:pPr>
            <a:r>
              <a:rPr lang="en-US" sz="12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мире насчитывается около 296 миллионов человек с хронической инфекцией гепатита B, которая передаётся через кровь, медицинские вмешательства и половые контакты. Эти пути способствуют широкому распространению заболевания.
</a:t>
            </a:r>
            <a:endParaRPr lang="en-US" sz="1327" dirty="0"/>
          </a:p>
        </p:txBody>
      </p:sp>
      <p:sp>
        <p:nvSpPr>
          <p:cNvPr id="8" name="Text 3"/>
          <p:cNvSpPr txBox="1"/>
          <p:nvPr/>
        </p:nvSpPr>
        <p:spPr>
          <a:xfrm>
            <a:off x="4636450" y="3376850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Тяжесть и меры борьбы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 около 820 тысяч человек умирают от осложнений, таких как цирроз и рак печени. Вакцинация включена в национальные календарные прививки в большинстве стран, снижая заболеваемость и смертность.
</a:t>
            </a:r>
            <a:endParaRPr lang="en-US" sz="138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2620253"/>
            <a:ext cx="3983400" cy="19216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450" y="2620253"/>
            <a:ext cx="3983400" cy="19216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ВИЧ и СПИД: современные вызовы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352225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и воздействие на население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2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2022 года более 39 миллионов людей живут с ВИЧ, большинство из которых — в странах Африки к югу от Сахары. Распространение происходит через кровь, половые контакты и от матери к ребёнку.
</a:t>
            </a:r>
            <a:endParaRPr lang="en-US" sz="1354" dirty="0"/>
          </a:p>
        </p:txBody>
      </p:sp>
      <p:sp>
        <p:nvSpPr>
          <p:cNvPr id="8" name="Text 3"/>
          <p:cNvSpPr txBox="1"/>
          <p:nvPr/>
        </p:nvSpPr>
        <p:spPr>
          <a:xfrm>
            <a:off x="4636450" y="1352225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Лечение и качество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терапии ВИЧ приводит к развитию СПИДа — тяжёлой стадии иммунодефицита. Современная антиретровирусная терапия значительно увеличивает продолжительность жизни и снижает риск осложнений.
</a:t>
            </a:r>
            <a:endParaRPr lang="en-US" sz="138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00" y="2999526"/>
            <a:ext cx="8079900" cy="1625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750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вирусные инфекции, такие как лихорадка Денге и коронавирусы, активно распространяются из-за глобализации и изменений климата. Это способствует частым вспышкам и усложняет эпидемиологический контроль.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и повторяющиеся вирусные угрозы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94375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ранее контролируемых вирусов вызвано урбанизацией и увеличением миграций. Рост угроз требует постоянного мониторинга, развития технологий диагностики и международного сотрудничества для профилактики пандемий.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Цитомегаловирус и вирус Эпштейна-Барр сохраняются в организме пожизненно, оставаясь в латентном состоянии без симптомов у здоровых людей.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Латентные и хронические вирусные инфекции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Герпесвирусы могут вызывать повторные рецидивы при снижении иммунитета, приводя к различным заболеваниям и осложнениям.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иммунодефиците возможно развитие серьёзных осложнений, включая пневмонии, онкологические процессы и нарушения развития у новорожденных.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лечения и значение вакцинации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Противовирусные препараты, такие как осельтамивир и ацикловир, применяются для лечения гриппа и герпеса соответственно, снижая тяжесть заболеваний.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Антиретровирусная терапия кардинально улучшила прогноз у пациентов с ВИЧ, увеличив продолжительность и качество жизни.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 остаётся наиболее эффективной профилактикой вирусных инфекций, подтверждая свою значимость на примере гриппа, гепатита B и COVID-19.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технологии, включая мРНК-вакцины, открывают новые горизонты для быстрого создания и адаптации вакцин к мутациям вирусов.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1352931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1352931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1352931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пандемии и их последствия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Испанский грипп и демографический сдвиг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Пандемия 1918–1919 гг. унесла до 50 миллионов жизней, резко изменив демографическую структуру в различных странах. Она оказала влияние на дальнейшее развитие санитарных систем и эпидемиологии.
</a:t>
            </a:r>
            <a:endParaRPr lang="en-US" sz="1069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COVID-19 и трансформация общественной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Пандемия 2020–2023 годов вызвала экономические потери триллионного масштаба и ускорила научные исследования. Изменились модели работы, образования и санитарная культура по всему миру.
</a:t>
            </a:r>
            <a:endParaRPr lang="en-US" sz="1069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Пандемия ВИЧ/СПИДа: социальные и медицинские вызовы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начала эпидемии в 1980-х годах умерло около 40 миллионов человек. Это стимулировало создание глобальных программ лечения и профилактики, а также повышения осведомлённости общества.
</a:t>
            </a:r>
            <a:endParaRPr lang="en-US" sz="106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вирусологии: инновации и перспективы
</a:t>
            </a:r>
            <a:endParaRPr lang="en-US" sz="2773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Умные вакцины на базе ГМО и мРНК
</a:t>
            </a:r>
            <a:pPr algn="ctr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платформы позволяют создавать персонализированные и быстро адаптирующиеся вакцины. Это повышает эффективность профилактики и ускоряет реакцию на новые вирусные штаммы.
</a:t>
            </a:r>
            <a:endParaRPr lang="en-US" sz="1087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терапия и междисциплинарные исследования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генной терапии открывает перспективы коррекции наследуемых вирусных заболеваний. Сотрудничество учёных и государств способствует интеграции знаний для эффективного контроля вирусных угроз.
</a:t>
            </a:r>
            <a:endParaRPr lang="en-US" sz="1069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 в борьбе с эпидемиями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ИИ помогает диагностировать заболевания быстрее и точнее, прогнозировать вспышки и оптимизировать распределение ресурсов здравоохранения, снижая последствия пандемий.
</a:t>
            </a:r>
            <a:endParaRPr lang="en-US" sz="106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вирусологии и профилактической медицины укрепляет здоровье общества. Объединённые усилия науки, государства и каждого человека создают надёжный барьер против глобальных вирусных эпидемий.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универсальных знаний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2026-05-10T07:05:01Z</dcterms:created>
  <dcterms:modified xsi:type="dcterms:W3CDTF">2026-05-10T07:05:01Z</dcterms:modified>
</cp:coreProperties>
</file>