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— сложный механизм из взаимосвязанных систем, поддерживающих жизнь.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человека: основные системы и их роль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тела помогает подросткам понимать изменения в организме, не допускать болезней и формировать здоровый образ жизни, что пригодится в дальнейшем обучении и 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биологию человека?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в 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тело состоит из триллионов клеток различных видов: нервные передают сигналы, мышечные обеспечивают движение, эпителиальные защищают тело от внешних воздействий.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клетки, или нейроны, проводят электрические импульсы, связывая органы и обеспечивая реакцию на внешние стимулы. Это основа работы нервной системы.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 обновление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митоза позволяет клеткам делиться, восстанавливать ткани и обеспечивать рост организма, что особенно важно в подростковом возрасте.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строительные блоки нашего тела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— защита и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состоят из эпителиальной ткани, которая защищает органы и участвует в обменных процессах, контролируя проникновение веществ.
</a:t>
            </a:r>
            <a:endParaRPr lang="en-US" sz="983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— поддержка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соединяет и поддерживает органы, транспортирует питательные вещества и участвует в защите от повреждений.
</a:t>
            </a:r>
            <a:endParaRPr lang="en-US" sz="99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и нервная ткани — движение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отвечает за сокращения и движение, а нервная — за передачу информации и координацию работы тела.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тканей в организме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мотор кровеносной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мышечной ткани и сокращается, перекачивая кровь по всему телу, поддерживая снабжение органов кислородом и питательными веществами.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— фильтр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фильтрует токсины и участвует в обмене веществ, обеспечивая очищение крови и синтез важных биохимических соединений.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анализирует информацию, контролирует движения, регулирует эмоции и мышление, координируя работу всех систем организма.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функции
</a:t>
            </a:r>
            <a:endParaRPr lang="en-US" sz="20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— опорная структура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формируют скелет, обеспечивают защиту внутренних органов и служат местом крепления мышц для движения и поддержки тела.
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— места подвижности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объединяют кости, позволяя им двигаться в разных направлениях, обеспечивая гибкость и амортизацию движений.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— двигатель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сокращаются, создавая силу для движения тела, поддержания равновесия и сохранения осанки.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система: основа движения
</a:t>
            </a:r>
            <a:endParaRPr lang="en-US" sz="2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скелета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состоит из костей конечностей, обеспечивая движение и поддерживая вес тела.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выполняют функции резервуара минеральных веществ и участвуют в кроветворении, а суставы обеспечивают подвижность, связки — устойчивость.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включает череп, позвоночник и грудную клетку, обеспечивая защиту мозга и внутренних органов.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мышечной массы у подростков: 11–15 лет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Наилучшие показатели достигаются при регулярных занятиях спортом и сбалансированном питании.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стабильный рост мышечной массы с возрастом, особенно интенсивный в период 13–15 лет.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педиатрических исследований, 2023
</a:t>
            </a:r>
            <a:endParaRPr lang="en-US" sz="6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— первый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носу воздух очищается, согревается и увлажняется перед поступлением в дыхательные пути. Это важно для защиты легких от загрязнений.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легких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состоят из множества бронхиол и миллионов альвеол, где происходит обмен кислорода и углекислого газа между воздухом и кровью.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ритм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человек делает около 12–20 дыхательных циклов в минуту, обеспечивая постоянное поступление кислорода и удаление углекислого газа.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система: ключ к жизни
</a:t>
            </a:r>
            <a:endParaRPr lang="en-US" sz="2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система: сердце и сосуды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возвращают кровь к сердцу, имеют клапаны для предотвращения обратного тока и низкое давление.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переносят кровь под высоким давлением от сердца к органам, обладая эластичными толщинами стенок.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мощный насос, перекачивающий за минуту до 6 литров крови, поддерживая жизнедеятельность тканей.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мельчайшие сосуды, где происходит обмен кислородом, углекислым газом и питательными веществами с тканями.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175780"/>
            <a:ext cx="4014300" cy="13341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артерий, вен и капилляров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отличия в строении и функциях кровеносных сосудов — артерий, вен и капилляров, их особенности и роль в кровообращении.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и вены имеют различное строение сосудистых стенок и клапанов, что обеспечивает эффективный кровоток в одном направлении, а капилляры обеспечивают обмен веществ между кровью и тканями.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пищеварительной системы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 и глотка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процесс измельчения и смачивания пищи слюной, начинается переваривание углеводов, пища проходит в глотку и далее в пищевод.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перемешивается с желудочным соком, содержащим ферменты и кислоту, что способствует расщеплению белков и уничтожению бактерий.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 отвечает за всасывание питательных веществ, толстый — за всасывание воды и формирование каловых масс.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помогают перерабатывать пищу и производить витамины группы B и K, поддерживая иммунитет и здоровье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выделительной системы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транспортируют образовавшуюся мочу от почек к мочевому пузырю, обеспечивая её временное накопление перед выведением.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 неё шлаки и излишки воды, что помогает поддерживать химический баланс и нормальный уровень жидкости в организме.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выполняет функцию хранения мочи до момента её контролируемого выделения из организма.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почек, кожа выделяет пот для охлаждения тела, легкие выводят углекислый газ, а печень способствует обезвреживанию токсинов и образованию желчи.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контролирует все процессы организма, обрабатывает информацию, формирует мышление и эмоции. У подростков он активно развивается, способствуя формированию личности и памяти.
</a:t>
            </a:r>
            <a:endParaRPr lang="en-US" sz="899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нервы — связь с внешним миром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Нервы передают сигналы от органов чувств и мышц к мозгу и обратно. Благодаря им человек чувствует окружающее, контролирует движения и реагирует на изменения в среде.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— окна восприятия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уши, нос, язык и кожа обеспечивают восприятие света, звуков, запахов, вкусов и тактильных ощущений, что позволяет ориентироваться в окружающем пространстве.
</a:t>
            </a:r>
            <a:endParaRPr lang="en-US" sz="983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и органов чувств в организме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рефлекторного сигнала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быстрых защитных реакций организма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иммунной системы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фильтруют лимфу и активируют иммунные клетки, участвуя в локальной защите и формировании иммунного ответа.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производит клетки иммунитета, которые распознают чужеродные организмы и предотвращают инфекции, обеспечивая защиту организма.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стимулирует формирование памяти иммунных клеток против определённых заболеваний, позволяя быстрее и эффективнее бороться с инфекциями.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— главный регулятор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выделяет гормоны, влияющие на другие железы, регулирует рост организма и обмен веществ, обеспечивая гармоничное развитие и функционирование тела.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— метаболизм под контролем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выделяет гормоны, которые регулируют скорость обмена веществ, температуру тела и энергетический баланс. Нарушения влияют на общее самочувствие.
</a:t>
            </a:r>
            <a:endParaRPr lang="en-US" sz="1096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и 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выделяют адреналин, который усиливает сердцебиение и мобилизует силы организма в стрессовых ситуациях, помогая быстро реагировать и адаптироваться.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в эндокринной системе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1866" y="950175"/>
            <a:ext cx="5940268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 их функции в системах организма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органы человека, их функции и принадлежность к системам, что помогает понять взаимодействие и специализацию.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выполняет специализированную функцию, но вместе они обеспечивают целостное функционирование организма и поддержание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Напротив, курение, фастфуд и хронический стресс негативно воздействуют на органы, замедляют восстановление и способствуют развитию заболеваний и преждевременному старению.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на здоровье систем организма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и регулярные физические упражнения укрепляют сердечно-сосудистую и мышечную системы, улучшают общее состояние и повышают выносливость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 — результат знаний о организме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работы систем организма помогает принимать осознанные решения для поддержания здоровья, развивать ответственность за свой образ жизни и формировать привычки, способствующие гармоничному развитию.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2026-05-09T00:56:52Z</dcterms:created>
  <dcterms:modified xsi:type="dcterms:W3CDTF">2026-05-09T00:56:52Z</dcterms:modified>
</cp:coreProperties>
</file>