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Ахматова и стихотворение «Песенка»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тихом, но глубоком чувстве.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вошла в литературу в 1910-е годы, когда особенно ценились точность слова и ясность образа. «Песенка» продолжает акмеистическую традицию: в ней важнее настроение, чем событие, а каждое слово работает на скрытый смысл.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эпохи Ахматовой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Анна Ахматова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Андреевна Ахматова (1889–1966) родилась под Одессой и рано начала писать стихи. Литературную известность она получила в Петербурге, где сформировался её неповторимый поэтический голос.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«Вечер» и «Чётки» сделали Ахматову одной из главных поэтесс Серебряного века. Её стихи сразу выделялись точностью интонации, внутренней собранностью и умением говорить о чувствах без лишних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её поэзии характерны краткость, сдержанность и психологическая точность. Даже о сложном она пишет просто, поэтому её тексты легко читать, но важно вдумчиво понимать.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в «Песенке»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говорит тихо и без резких признаний. Но за этой внешней спокойностью чувствуется напряжение, которое делает её речь особенно выразительной.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похоже на доверительный разговор. Здесь важны не громкие слова, а интонация, пауза и намёк на переживание.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волнение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050" y="148335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стихотворение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чувство стихотворения. Оно звучит нежно и лично, как близость, которую трудно объяснить обычными словами.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неизвестность и тихое напряжение. Именно ожидание делает чувство более хрупким и заметным.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не исчезает, а сохраняется в памяти. Благодаря этому переживание становится особенно значимым для лирической героини.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форма делает текст лёгким на слух. За простым звучанием скрывается глубокое личное содержание.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мотивы стихотворения и их художественный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связаны между собой и создают тихое, но напряжённое чувство, которое раскрывается не через сюжет, а через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Ахматовой «Песенка»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очень компактно: в нём нет лишних подробностей, которые отвлекали бы от главного чувства. Каждая строка сразу вводит читателя в нужное настроение и удерживает его до конца.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развивается последовательно и мягко, без резких поворотов. Поэтому текст воспринимается как цельное лирическое высказывание, где важны ритм, интонация и внутреннее движение чувства.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лирического движения в стихотворении «Песенка».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формы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— это лирическая миниатюра: короткое стихотворение, где смысл сосредоточен в нескольких строках. Такой жанр требует от автора особенно точного выбора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напевность и простоту речи. Текст звучит легко, почти как небольшая песня или тихое признание, которое можно запомнить с первого прочтения.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лёгкости стихотворение остаётся серьёзным по смыслу. Именно сочетание простоты и глубины делает его сильным и выразительным.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одного чувства: они сменяют и дополняют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настроения составляют грусть и ожидание, а остальные чувства смягчают его и делают более тёплым.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Ахматовой «Песенка»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простота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так, будто героиня говорит почти шёпотом. Простые слова и естественный порядок фраз создают доверительную интонацию без нарочитой торжественности.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выбирает очень точные слова, поэтому каждое из них работает на смысл. Краткие фразы передают чувство без длинных объяснений и лишних подробностей.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мелодика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«Песенке» течёт плавно и напевно. Благодаря мягкому ритму и спокойному звучанию стихотворение воспринимается как искреннее личное признание.
</a:t>
            </a:r>
            <a:endParaRPr lang="en-US" sz="13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удержать главное чувство и делает речь более напевной. Одни и те же слова или интонации возвращаются, усиливая ощущение ожидания и внутреннего волнения.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поддерживает мягкое звучание текста. Сочетание звуков делает стихотворение музыкальным, а его настроение — более тонким и хрупким, без резких переходов.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не перегружают стихотворение, но точно уточняют переживание. Они помогают увидеть не событие, а его эмоциональный оттенок, поэтому текст становится особенно выразительным.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важнее прямого объяснения: читатель сам догадывается о чувствах героини. Такой приём делает стихотворение глубже, потому что смысл открывается постепенно.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работают сильнее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стихотворение строится на очень экономных средствах, где важен не объём, а точность каждого художественного решения.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интонация и краткость: именно они делают текст похожим на песню и усиливают эмоциональный отклик.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стихотворению А. А. Ахматовой «Песенка»; оценка для учебного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песни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«песенка» задаёт не только музыкальный оттенок, но и особую манеру речи: лёгкую, повторяющуюся, запоминающуюся. Из-за этого стихотворение звучит тихо и доверительно.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песни помогает скрыть напряжение за внешней простотой. Как короткая мелодия, текст легко остаётся в памяти, потому что в нём важны ритм, мягкость и чувство.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46643"/>
            <a:ext cx="4392900" cy="19186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текста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 устроено стихотворение и почему его смысл ощущается так ясно.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особенности текста работают вместе: простота не обедняет стихотворение, а помогает сделать переживание более точным и запоминающимся.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Ахматовой «Песенка»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у стихотворения очень точная интонация: оно звучит спокойно, но за этой сдержанностью чувствуется сильное внутреннее переживание, которое не нужно объяснять длинно.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маленькая форма заставляет внимательно слушать каждое слово. Небольшой объём делает текст плотным, поэтому даже короткая фраза несёт важный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личное чувство передано так просто, что читатель легко узнаёт в нём живую эмоцию. Именно поэтому стихотворение воспринимается как искреннее и убедительное.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 смысла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слов использует поэт, тем важнее становится их порядок, звучание и паузы между ними.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краткая форма не ослабляет стихотворение, а усиливает его смысл, делая каждую деталь особенно значимой.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стихотворению А. А. Ахматовой «Песенка»; данные для учебного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«Песенки» в творчестве Ахматовой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1910-х
</a:t>
            </a:r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входит в литературную жизнь и начинает печататься. В её ранних стихах уже заметны точность слова и внимание к душевному состоянию человека.
</a:t>
            </a:r>
            <a:endParaRPr lang="en-US" sz="136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1912–1914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сборники «Вечер» и «Чётки», которые приносят поэтессе широкую известность. «Песенка» вписывается в этот ранний, особенно камерный период творчества.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зрелой поэтики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небольшом стихотворении проявляются важные особенности Ахматовой: сдержанность, психологическая точность, музыкальность и умение передавать глубокое чувство кратко.
</a:t>
            </a:r>
            <a:endParaRPr lang="en-US" sz="12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анализа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маленький текст становится значимым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показывает, что короткое стихотворение может передать сложное чувство без лишних объяснений. Важны не события, а тон речи, паузы и то, что остаётся между строк.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особенно важны мотивы любви и памяти, мягкая мелодика и простые слова. Вместе они создают тихое, но очень выразительное переживание, которое легко почувствовать и трудно забыть.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Ахматова звучит современно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доверяет читателю и не говорит всё прямо. Именно поэтому стихотворение кажется живым: оно напоминает личный разговор, в котором каждое слово имеет вес.
</a:t>
            </a:r>
            <a:endParaRPr lang="en-US" sz="10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«Песенка»: маленькое стихотворение с большой силой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«Песенке» Ахматова показывает, как простота, музыка речи и скрытое чувство создают запоминающееся стихотворение. Его сила — в точности, сдержанности и глубине, скрытой в нескольких строках.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2026-05-22T12:12:01Z</dcterms:created>
  <dcterms:modified xsi:type="dcterms:W3CDTF">2026-05-22T12:12:01Z</dcterms:modified>
</cp:coreProperties>
</file>