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9725" y="1680150"/>
            <a:ext cx="54465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Мирового океана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89725" y="3832150"/>
            <a:ext cx="86565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ресурсы: польза, риски и границы использования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покрывает большую часть планеты и влияет на климат, хозяйство и жизнь людей. Его ресурсы дают пищу, энергию, сырьё и экологическую поддержку.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 жизнь человека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ресурсами океана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понятие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океаническим ресурсам относят всё, что человек получает из морской среды: рыбу, нефть, газ, соли, энергию волн и приливов, а также биологически активные вещества.
</a:t>
            </a:r>
            <a:endParaRPr lang="en-US" sz="1109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 нет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ресурсы могут восстанавливаться при разумном использовании, другие расходуются безвозвратно. Это различие важно для планирования добычи, промысла и охраны морской среды.
</a:t>
            </a:r>
            <a:endParaRPr lang="en-US" sz="1109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и неживые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ресурсы связаны с организмами океана: рыбами, моллюсками, водорослями, морскими млекопитающими. Неживые ресурсы относятся к воде, дну, минералам, энергии и химическому составу.
</a:t>
            </a:r>
            <a:endParaRPr lang="en-US" sz="1109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помогает увидеть, что у каждого ресурса свои условия освоения, свой срок восстановления и свои экологические ограничения.
</a:t>
            </a:r>
            <a:endParaRPr lang="en-US" sz="11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распределены неравномерно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54275" y="1361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шельфы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освоены прибрежные шельфы: здесь проще вести промысел, строить порты и добывать нефть, газ и морские материалы. Близость к суше делает такие зоны особенно привлекательными.
</a:t>
            </a:r>
            <a:endParaRPr lang="en-US" sz="910" dirty="0"/>
          </a:p>
        </p:txBody>
      </p:sp>
      <p:sp>
        <p:nvSpPr>
          <p:cNvPr id="12" name="Text 3"/>
          <p:cNvSpPr txBox="1"/>
          <p:nvPr/>
        </p:nvSpPr>
        <p:spPr>
          <a:xfrm>
            <a:off x="4654275" y="2338679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богатого рыболовства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Рыбные районы чаще приурочены к местам подъёма глубинных вод и к холодным течениям. Там в воде больше питательных веществ, поэтому экосистемы отличаются высокой продуктивностью.
</a:t>
            </a:r>
            <a:endParaRPr lang="en-US" sz="910" dirty="0"/>
          </a:p>
        </p:txBody>
      </p:sp>
      <p:sp>
        <p:nvSpPr>
          <p:cNvPr id="13" name="Text 4"/>
          <p:cNvSpPr txBox="1"/>
          <p:nvPr/>
        </p:nvSpPr>
        <p:spPr>
          <a:xfrm>
            <a:off x="4654275" y="3316008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бассейны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Месторождения нефти и газа распределены неравномерно и зависят от строения дна, истории осадконакопления и геологического строения бассейнов. Поэтому добыча возможна лишь в отдельных районах.
</a:t>
            </a:r>
            <a:endParaRPr lang="en-US" sz="910" dirty="0"/>
          </a:p>
        </p:txBody>
      </p:sp>
      <p:sp>
        <p:nvSpPr>
          <p:cNvPr id="14" name="Text 5"/>
          <p:cNvSpPr txBox="1"/>
          <p:nvPr/>
        </p:nvSpPr>
        <p:spPr>
          <a:xfrm>
            <a:off x="4654275" y="4293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морской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приливов и волн особенно заметна там, где велико влияние моря на береговую линию. Климат, рельеф дна и конфигурация побережья напрямую определяют потенциал использования.
</a:t>
            </a:r>
            <a:endParaRPr lang="en-US" sz="9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классифицируют океанические ресурсы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восстановлению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ресурсы делят по способности к восстановлению. Возобновляемые могут сохраняться при разумном промысле, а невозобновляемые постепенно истощаются и требуют особенно осторожного освоения.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выделяют живые и неживые ресурсы. К живым относят биоресурсы океана, а к неживым — воду, дно, минералы, энергию и химический состав морской среды.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рассматривают ресурсы, которые человек использует как сырьё, и ресурсы, которые дают энергию или поддерживают природные процессы. Такое различие важно для оценки пользы и рисков.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не просто упорядочивает знания: она помогает понять, где допустим интенсивный промысел, а где нужны ограничения, охранные зоны и научный контроль.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ресурсы океана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доход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Рыба, моллюски, ракообразные и водоросли составляют основу морского промысла. Эти ресурсы обеспечивают людей белком, а многим прибрежным регионам — занятость и доходы от экспорта.
</a:t>
            </a:r>
            <a:endParaRPr lang="en-US" sz="1109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оценкам ФАО, около 3 млрд человек получают не менее 20% животного белка из рыбы и морепродуктов. Это делает биоресурсы океана важнейшей частью продовольственной безопасности.
</a:t>
            </a:r>
            <a:endParaRPr lang="en-US" sz="1109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экономикой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ресурсы важны не только как продукт питания. Они поддерживают переработку, транспорт, судостроение и другие отрасли, связанные с морской экономикой.
</a:t>
            </a:r>
            <a:endParaRPr lang="en-US" sz="1109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живых организмов можно сохранять только при разумном промысле. Если вылов превышает возможности восстановления, продуктивность падает, а экосистемы становятся уязвимее.
</a:t>
            </a:r>
            <a:endParaRPr lang="en-US" sz="11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 морской промысел
</a:t>
            </a:r>
            <a:endParaRPr lang="en-US" sz="2100" dirty="0"/>
          </a:p>
        </p:txBody>
      </p:sp>
      <p:sp>
        <p:nvSpPr>
          <p:cNvPr id="10" name="Text 2"/>
          <p:cNvSpPr txBox="1"/>
          <p:nvPr/>
        </p:nvSpPr>
        <p:spPr>
          <a:xfrm>
            <a:off x="3380781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промысловые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таких районов относятся северная часть Тихого океана, северо-восточная Атлантика и Перуанское побережье. Эти зоны давно известны высокой рыбопродуктивностью и активным промыслом.
</a:t>
            </a:r>
            <a:endParaRPr lang="en-US" sz="838" dirty="0"/>
          </a:p>
        </p:txBody>
      </p:sp>
      <p:sp>
        <p:nvSpPr>
          <p:cNvPr id="11" name="Text 3"/>
          <p:cNvSpPr txBox="1"/>
          <p:nvPr/>
        </p:nvSpPr>
        <p:spPr>
          <a:xfrm>
            <a:off x="62436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переулова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богатство экосистем не означает их бесконечность. При чрезмерном вылове популяции восстанавливаются медленно, а структура пищевых цепей может заметно нарушиться.
</a:t>
            </a:r>
            <a:endParaRPr lang="en-US" sz="838" dirty="0"/>
          </a:p>
        </p:txBody>
      </p:sp>
      <p:sp>
        <p:nvSpPr>
          <p:cNvPr id="12" name="Text 4"/>
          <p:cNvSpPr txBox="1"/>
          <p:nvPr/>
        </p:nvSpPr>
        <p:spPr>
          <a:xfrm>
            <a:off x="4609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здесь много рыбы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концентрация промысла наблюдается там, где к поверхности поднимаются глубинные воды. Апвеллинг приносит питательные вещества, поэтому здесь быстро растёт планктон и кормовая база для рыб.
</a:t>
            </a:r>
            <a:endParaRPr lang="en-US" sz="7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 как альтернатива промыслу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50500" y="1352825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аквакультура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 позволяет выращивать рыбу, моллюсков и водоросли в контролируемых условиях. Это снижает давление на дикие популяции и делает поставки более стабильными.
</a:t>
            </a:r>
            <a:endParaRPr lang="en-US" sz="948" dirty="0"/>
          </a:p>
        </p:txBody>
      </p:sp>
      <p:sp>
        <p:nvSpPr>
          <p:cNvPr id="11" name="Text 3"/>
          <p:cNvSpPr txBox="1"/>
          <p:nvPr/>
        </p:nvSpPr>
        <p:spPr>
          <a:xfrm>
            <a:off x="3850500" y="2330147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она нужна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особенно важен там, где традиционный промысел уже не покрывает спрос. Выращивание помогает поддерживать продовольственное обеспечение и развивать прибрежную экономику.
</a:t>
            </a:r>
            <a:endParaRPr lang="en-US" sz="901" dirty="0"/>
          </a:p>
        </p:txBody>
      </p:sp>
      <p:sp>
        <p:nvSpPr>
          <p:cNvPr id="12" name="Text 4"/>
          <p:cNvSpPr txBox="1"/>
          <p:nvPr/>
        </p:nvSpPr>
        <p:spPr>
          <a:xfrm>
            <a:off x="3850500" y="3307470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есть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у аквакультуры есть экологические ограничения. К ним относятся корма, накопление отходов, распространение болезней и риск воздействия на местные экосистемы.
</a:t>
            </a:r>
            <a:endParaRPr lang="en-US" sz="994" dirty="0"/>
          </a:p>
        </p:txBody>
      </p:sp>
      <p:sp>
        <p:nvSpPr>
          <p:cNvPr id="13" name="Text 5"/>
          <p:cNvSpPr txBox="1"/>
          <p:nvPr/>
        </p:nvSpPr>
        <p:spPr>
          <a:xfrm>
            <a:off x="3850500" y="4284804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учитывать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успешные хозяйства строятся на строгом контроле, подборе видов и учёте природных условий. Без этого польза может обернуться новыми экологическими рисками.
</a:t>
            </a:r>
            <a:endParaRPr lang="en-US" sz="97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биоразнообразие имеет значение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Больше, чем еда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экосистемы ценны не только как источник пищи. Они поддерживают разнообразие видов, от которого зависит устойчивость всей природной системы.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помогает организмам приспосабливаться к изменениям среды. Чем оно выше, тем больше шансов у экосистем пережить болезни, потепление и загрязнение.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цепи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 океане очень связаны между собой. Исчезновение одного вида может повлиять на множество других организмов, даже если это не сразу заметно.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для 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охрана биоразнообразия — это не только забота о природе, но и способ сохранить будущие возможности для науки, медицины и хозяйства.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 даёт основную часть удобных для освоения морских минеральных запасов.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считается главной зоной добычи морских полезных ископаемых.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Мирового океана, учебные материалы по теме шельфа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30%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добыча требует сложной техники: на шельфе сосредоточена значительная часть нефтегазовых проектов, а работа на большой глубине резко повышает стоимость и экологические риски.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нефти и газа добывается на шельфе.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Energy Agency, Offshore Energy / общие отраслевые оценки, 2023–2024
</a:t>
            </a:r>
            <a:endParaRPr lang="en-US" sz="116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871035"/>
            <a:ext cx="3832800" cy="182058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ресурсов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разные ресурсы океана требуют разных правил использования и охраны.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главный вопрос не только в доступности ресурса, но и в допустимой нагрузке на экосистему.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66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 справочные материалы по географии океана и природопользованию
</a:t>
            </a:r>
            <a:endParaRPr lang="en-US" sz="766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90%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энергетика развивается как низкоуглеродная альтернатива, но её внедрение сдерживают высокая цена сооружений и сложность работы в агрессивной морской 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избыточного тепла, накопленного парниковым эффектом, поглощает океан.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Sixth Assessment Report (AR6), 2021–2023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морскую энергию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Волновые установки преобразуют движение поверхности моря в электричество. Они перспективны для открытых побережий, однако должны выдерживать штормы, коррозию и постоянные механические нагрузки.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Приливные станции используют разницу уровней воды и особенно эффективны там, где приливная амплитуда велика. Такие установки дают предсказуемую выработку, но требуют серьёзной инженерной подготовки.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Волновые установки преобразуют движение поверхности моря в электричество. Они перспективны для открытых побережий, однако должны выдерживать штормы, коррозию и постоянные механические нагрузки.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Офшорный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ветряки работают в акваториях с устойчивыми ветрами и позволяют получать энергию без прямых выбросов. На практике их размещают прежде всего в районах развитой инфраструктуры и прибрежного потребления.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34 000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организмы уже дали исследователям десятки тысяч природных соединений; это показывает, насколько велик потенциал океана для новых материалов, ферментов и технологий.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морских природных соединений описано в научной литературе.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публикации по marine natural products, включая Marine Drugs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работает как планетарный буфер: он замедляет потепление и поддерживает газовый баланс атмосферы, хотя человек напрямую этого не видит.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добычи океан даёт критически важные услуги: климатическую стабилизацию и поддержание состава атмосферы.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 AR6; NOAA; научные обзоры по роли фитопланктона, 2021–2023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ресурсы: климат и кислород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угрозы к последствиям
</a:t>
            </a:r>
            <a:endParaRPr lang="en-US" sz="2100" dirty="0"/>
          </a:p>
        </p:txBody>
      </p:sp>
      <p:sp>
        <p:nvSpPr>
          <p:cNvPr id="11" name="Text 2"/>
          <p:cNvSpPr txBox="1"/>
          <p:nvPr/>
        </p:nvSpPr>
        <p:spPr>
          <a:xfrm>
            <a:off x="2584042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нефтепродукты и шум воздействуют на океан по-разному, но итог одинаков: животные гибнут, теряют ориентацию или покидают привычные места обитания.
</a:t>
            </a:r>
            <a:endParaRPr lang="en-US" sz="896" dirty="0"/>
          </a:p>
        </p:txBody>
      </p:sp>
      <p:sp>
        <p:nvSpPr>
          <p:cNvPr id="12" name="Text 3"/>
          <p:cNvSpPr txBox="1"/>
          <p:nvPr/>
        </p:nvSpPr>
        <p:spPr>
          <a:xfrm>
            <a:off x="4751171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воды вызывает обесцвечивание кораллов, меняет распределение видов и перестраивает пищевые цепи. Особенно уязвимы экосистемы, зависящие от узкого диапазона условий.
</a:t>
            </a:r>
            <a:endParaRPr lang="en-US" sz="798" dirty="0"/>
          </a:p>
        </p:txBody>
      </p:sp>
      <p:sp>
        <p:nvSpPr>
          <p:cNvPr id="13" name="Text 4"/>
          <p:cNvSpPr txBox="1"/>
          <p:nvPr/>
        </p:nvSpPr>
        <p:spPr>
          <a:xfrm>
            <a:off x="6918325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Кумулятивный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несколько угроз действуют одновременно, экосистема теряет запас прочности. Тогда даже локальное воздействие может привести к долгим и труднообратимым последствиям.
</a:t>
            </a:r>
            <a:endParaRPr lang="en-US" sz="856" dirty="0"/>
          </a:p>
        </p:txBody>
      </p:sp>
      <p:sp>
        <p:nvSpPr>
          <p:cNvPr id="14" name="Text 5"/>
          <p:cNvSpPr txBox="1"/>
          <p:nvPr/>
        </p:nvSpPr>
        <p:spPr>
          <a:xfrm>
            <a:off x="416900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Перелов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промысел снижает численность популяций быстрее, чем они успевают восстановиться. В результате нарушается возрастная структура, падает устойчивость промыслов и сокращается доступность пищи для хищников.
</a:t>
            </a:r>
            <a:endParaRPr lang="en-US" sz="7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ресурсы океана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управленческие меры снижают нагрузку на океан и помогают сохранять биоресурсы, дно и прибрежные экосистемы.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правила и сотрудничество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54275" y="1361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не имеет внутренних границ, поэтому загрязнение, перелов и аварии быстро становятся общей проблемой. Это делает международные соглашения основой любой практической охраны морской среды.
</a:t>
            </a:r>
            <a:endParaRPr lang="en-US" sz="910" dirty="0"/>
          </a:p>
        </p:txBody>
      </p:sp>
      <p:sp>
        <p:nvSpPr>
          <p:cNvPr id="12" name="Text 3"/>
          <p:cNvSpPr txBox="1"/>
          <p:nvPr/>
        </p:nvSpPr>
        <p:spPr>
          <a:xfrm>
            <a:off x="4654275" y="2338679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рамки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право задаёт правила судоходства, добычи и охраны экосистем. Без согласованных норм невозможно эффективно контролировать работу в открытом море, где интересы государств пересекаются.
</a:t>
            </a:r>
            <a:endParaRPr lang="en-US" sz="910" dirty="0"/>
          </a:p>
        </p:txBody>
      </p:sp>
      <p:sp>
        <p:nvSpPr>
          <p:cNvPr id="13" name="Text 4"/>
          <p:cNvSpPr txBox="1"/>
          <p:nvPr/>
        </p:nvSpPr>
        <p:spPr>
          <a:xfrm>
            <a:off x="4654275" y="3316008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наука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мониторинг позволяет вовремя замечать изменения в состоянии воды, берегов и популяций. Научный обмен особенно важен там, где одна страна не может собрать полную картину самостоятельно.
</a:t>
            </a:r>
            <a:endParaRPr lang="en-US" sz="910" dirty="0"/>
          </a:p>
        </p:txBody>
      </p:sp>
      <p:sp>
        <p:nvSpPr>
          <p:cNvPr id="14" name="Text 5"/>
          <p:cNvSpPr txBox="1"/>
          <p:nvPr/>
        </p:nvSpPr>
        <p:spPr>
          <a:xfrm>
            <a:off x="4654275" y="4293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меры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уязвимых районов нужны согласованные ограничения на добычу и судоходство, а также единые требования к экологической безопасности. Иначе отдельные меры быстро теряют эффект.
</a:t>
            </a:r>
            <a:endParaRPr lang="en-US" sz="91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5675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 — не бесконечный склад ресурсов, а сложная система, от которой зависят питание, энергия и климат. Его будущее определяется не объёмом добычи, а качеством управления.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использование океана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2026-07-27T03:48:13Z</dcterms:created>
  <dcterms:modified xsi:type="dcterms:W3CDTF">2026-07-27T03:48:13Z</dcterms:modified>
</cp:coreProperties>
</file>