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jpe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91679" y="-15625"/>
            <a:ext cx="4151742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0525" y="342150"/>
            <a:ext cx="3771900" cy="3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80525" y="1702063"/>
            <a:ext cx="45285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картина: как организмы выживают в природе
</a:t>
            </a:r>
            <a:pPr algn="l" indent="0" marL="0">
              <a:lnSpc>
                <a:spcPct val="9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существа выживают благодаря приспособлениям к самым разным условиям среды.
</a:t>
            </a:r>
            <a:endParaRPr lang="en-US" sz="3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40100" y="684430"/>
            <a:ext cx="3992100" cy="3886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9351" y="634450"/>
            <a:ext cx="38964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выживание требует адаптации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722225" y="2453325"/>
            <a:ext cx="3490800" cy="198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вокруг постоянно меняется: климат, наличие пищи, хищники и конкуренты создают давление на организм. Чтобы выжить, растения, животные и микроорганизмы формируют уникальные приспособления, позволяющие успешно существовать в определённых условиях.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7025" y="3772800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Морфологические приспособления: внешний вид и строение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337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Покровительственная окраска у бабочек помогает сливаться с листвой и корой, снижая риск быть съеденными.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5428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Толстая и густая шерсть у полярных зверей сохраняет тепло тела в суровых морозах и ветрах.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7519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Колючки и восковой налёт у кактусов уменьшают потерю влаги и отпугивают насекомых и животных.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9610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Длинная шея жирафа позволяет добывать пищу с высоких деревьев, недоступную другим животным.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75" y="1510607"/>
            <a:ext cx="2272200" cy="14800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41875" y="1510607"/>
            <a:ext cx="2272200" cy="14800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44475" y="1510607"/>
            <a:ext cx="2272200" cy="14800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903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многие птицы мигрируют в тёплые края, чтобы избежать голода и холода. Это помогает найти пищу и безопасные места для зимовки.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903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 улетающих птиц
</a:t>
            </a:r>
            <a:endParaRPr lang="en-US" sz="1375" dirty="0"/>
          </a:p>
        </p:txBody>
      </p:sp>
      <p:sp>
        <p:nvSpPr>
          <p:cNvPr id="13" name="Text 4"/>
          <p:cNvSpPr txBox="1"/>
          <p:nvPr/>
        </p:nvSpPr>
        <p:spPr>
          <a:xfrm>
            <a:off x="34929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Медведи впадают в спячку, снижая обмен веществ и экономя энергию в холодные месяцы, когда еды мало или нет вовсе.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4929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Зимняя спячка медведей
</a:t>
            </a:r>
            <a:endParaRPr lang="en-US" sz="1375" dirty="0"/>
          </a:p>
        </p:txBody>
      </p:sp>
      <p:sp>
        <p:nvSpPr>
          <p:cNvPr id="15" name="Text 6"/>
          <p:cNvSpPr txBox="1"/>
          <p:nvPr/>
        </p:nvSpPr>
        <p:spPr>
          <a:xfrm>
            <a:off x="63955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Ёжи ведут ночной образ жизни, чтобы избежать дневных хищников и использовать время, когда конкурентов меньше.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63955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Ночная активность ежей
</a:t>
            </a:r>
            <a:endParaRPr lang="en-US" sz="1390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Поведенческие адаптации в животном мире
</a:t>
            </a:r>
            <a:endParaRPr lang="en-US" sz="314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0925" y="292900"/>
            <a:ext cx="4683000" cy="116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Физиологические механизмы внутри организма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310127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холодное время года у леммингов ускоряется обмен веществ, что помогает сохранять тепло и поддерживать активность.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1077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Верблюды накапливают жидкость и способны долго обходиться без воды, что важно при жизни в пустыне.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8392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Змеи и жабы производят яды, служащие мощным средством защиты от врагов и конкурентов на их территории.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9669" y="1387800"/>
            <a:ext cx="234413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32594" y="1387800"/>
            <a:ext cx="234413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34550" y="1387800"/>
            <a:ext cx="267900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69994" y="1387800"/>
            <a:ext cx="234413" cy="267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00433" y="435725"/>
            <a:ext cx="58068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Мимикрия и маскировка в природе
</a:t>
            </a:r>
            <a:endParaRPr lang="en-US" sz="2200" dirty="0"/>
          </a:p>
        </p:txBody>
      </p:sp>
      <p:sp>
        <p:nvSpPr>
          <p:cNvPr id="12" name="Text 1"/>
          <p:cNvSpPr txBox="1"/>
          <p:nvPr/>
        </p:nvSpPr>
        <p:spPr>
          <a:xfrm>
            <a:off x="300425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Бабочка-стеклянница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вид похож на осу, что отпугивает хищников и повышает шансы на выживание.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25333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Палочник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Принимает форму веточек, что делает его практически незаметным среди растительности.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8520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Богомол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Имитация листа помогает прятаться от врагов и неожиданно нападать на добычу.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71707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Лесная сова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Сливается с древесной корой, что облегчает охоту и защиту от крупных хищников.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350" y="1333068"/>
            <a:ext cx="2443200" cy="234776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55275" y="1333069"/>
            <a:ext cx="2443200" cy="234776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6450" y="1333069"/>
            <a:ext cx="2443200" cy="234776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489850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Кактусы обладают сочными листьями и стеблями, которые аккумулируют влагу, обеспечивая выживание в засушливых пустынях.
</a:t>
            </a:r>
            <a:endParaRPr lang="en-US" sz="855" dirty="0"/>
          </a:p>
        </p:txBody>
      </p:sp>
      <p:sp>
        <p:nvSpPr>
          <p:cNvPr id="12" name="Text 3"/>
          <p:cNvSpPr txBox="1"/>
          <p:nvPr/>
        </p:nvSpPr>
        <p:spPr>
          <a:xfrm>
            <a:off x="489851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Водосберегающие кактусы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393875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Дубы добывают воду с помощью мощной корневой системы, уходящей глубоко в почву, что важно в сухие периоды.
</a:t>
            </a:r>
            <a:endParaRPr lang="en-US" sz="960" dirty="0"/>
          </a:p>
        </p:txBody>
      </p:sp>
      <p:sp>
        <p:nvSpPr>
          <p:cNvPr id="14" name="Text 5"/>
          <p:cNvSpPr txBox="1"/>
          <p:nvPr/>
        </p:nvSpPr>
        <p:spPr>
          <a:xfrm>
            <a:off x="3393876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Глубокие корни дуба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297900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Берёзы сбрасывают листья перед зимой, снижая потерю влаги и повреждения от морозов.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6297901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Осеннее опадение листьев у берёзы
</a:t>
            </a:r>
            <a:endParaRPr lang="en-US" sz="1013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приспособления растений
</a:t>
            </a:r>
            <a:endParaRPr lang="en-US" sz="316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8050" y="18082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Паразитизм: стратегии выживания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092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Глисты живут внутри хозяина и питаются за его счёт, сохраняя минимальные функции для существования.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31077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Вши и блохи имеют уменьшенные конечности и специальные крючки, позволяющие крепко держаться на теле хозяина.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8392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Паразиты откладывают множество яиц, повышая вероятность выживания потомства в сложных условиях.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75" y="1510607"/>
            <a:ext cx="2272200" cy="14800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41875" y="1510607"/>
            <a:ext cx="2272200" cy="14800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44475" y="1510607"/>
            <a:ext cx="2272200" cy="14800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903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быстрого и безопасного захвата добычи у тигров развиты мощные зубы и острые когти.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903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Острые когти и зубы тигра
</a:t>
            </a:r>
            <a:endParaRPr lang="en-US" sz="1375" dirty="0"/>
          </a:p>
        </p:txBody>
      </p:sp>
      <p:sp>
        <p:nvSpPr>
          <p:cNvPr id="13" name="Text 4"/>
          <p:cNvSpPr txBox="1"/>
          <p:nvPr/>
        </p:nvSpPr>
        <p:spPr>
          <a:xfrm>
            <a:off x="34929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Газели способны совершать резкие повороты и развивать большую скорость, чтобы убегать от хищников.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4929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скорость газели
</a:t>
            </a:r>
            <a:endParaRPr lang="en-US" sz="1375" dirty="0"/>
          </a:p>
        </p:txBody>
      </p:sp>
      <p:sp>
        <p:nvSpPr>
          <p:cNvPr id="15" name="Text 6"/>
          <p:cNvSpPr txBox="1"/>
          <p:nvPr/>
        </p:nvSpPr>
        <p:spPr>
          <a:xfrm>
            <a:off x="63955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Пятнистая окраска помогает леопарду сливаться с окружением, скрываясь при охоте или опасности.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63955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Маскировка леопарда
</a:t>
            </a:r>
            <a:endParaRPr lang="en-US" sz="1400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хищников и жертв
</a:t>
            </a:r>
            <a:endParaRPr lang="en-US" sz="3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3663" y="2254246"/>
            <a:ext cx="3812100" cy="121650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74850" y="770375"/>
            <a:ext cx="5930100" cy="5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адаптаций разных видов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955850" y="1924450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адаптаций животных и растений, связанных с особенностями их среды обитания.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955850" y="3098925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тесно связаны с условиями окружающей среды и повышают выживаемость видов.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974850" y="4410350"/>
            <a:ext cx="27021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5 класса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Графическое соотношение адаптаций и выживаемости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с разнообразными приспособлениями демонстрируют стабильный рост численности даже при изменениях условий среды. Численность зависит от гибкости адаптаций.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выживаемости напрямую связан с наличием специализированных адаптаций, обеспечивающих устойчивость популяции к внешним факторам.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экологических исследований, 2023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890" y="593900"/>
            <a:ext cx="3664521" cy="4000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62500" y="1452450"/>
            <a:ext cx="35244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Ядовитые вещества как защита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Крапива выделяет ядовитый сок при контакте, что вызывает раздражение кожи у травоядных. Это эффективно отпугивает животных и предотвращает поедание растения в дикой природе.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762500" y="3180550"/>
            <a:ext cx="35244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Механические барьеры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Розы оснащены шипами, а толстая кора баобаба защищает ствол от повреждений. Эти механические приспособления уменьшают риск поедания и повреждения растения насекомыми и млекопитающими.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08225" y="186000"/>
            <a:ext cx="3834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Защитные приспособления у растений
</a:t>
            </a:r>
            <a:endParaRPr lang="en-US" sz="221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7025" y="58622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и бесполое размножение как стратегия выживания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434800" y="2287105"/>
            <a:ext cx="1739700" cy="21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 размножение, например у картофеля, позволяет быстро увеличить численность потомства без участия другого организма, обеспечивая быструю колонизацию среды.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6439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у животных способствует генетическому разнообразию потомков, что повышает шансы выжить в изменяющихся окружающих условиях.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8530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Комбинация обоих способов помогает организмам быстро адаптироваться и расширять ареал обитания, обеспечивая устойчивость популяции.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70621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Различные стратегии размножения приспособлены к особенностям среды, что позволяет видам сохранять численность и поддерживать генетическую вариативность.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процесса естественного отбора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шаги формирования адаптаций по Дарвину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35019" y="1844204"/>
            <a:ext cx="234413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38050" y="1844204"/>
            <a:ext cx="267900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57825" y="1844204"/>
            <a:ext cx="267900" cy="267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92150" y="127825"/>
            <a:ext cx="3712200" cy="10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ниши различных видов
</a:t>
            </a:r>
            <a:endParaRPr lang="en-US" sz="2200" dirty="0"/>
          </a:p>
        </p:txBody>
      </p:sp>
      <p:sp>
        <p:nvSpPr>
          <p:cNvPr id="12" name="Text 1"/>
          <p:cNvSpPr txBox="1"/>
          <p:nvPr/>
        </p:nvSpPr>
        <p:spPr>
          <a:xfrm>
            <a:off x="1372925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Бобр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 плотины и создает пруды, формируя уникальные водные экосистемы, которые влияют на обитателей окружающих территорий.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3692700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Ёж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Питается насекомыми, контролируя их численность и поддерживая баланс в экосистеме леса и сада.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6012475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Собирает и прячет орехи, способствуя распространению деревьев и влияя на структуру леса.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350" y="1333068"/>
            <a:ext cx="2443200" cy="234776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55275" y="1333069"/>
            <a:ext cx="2443200" cy="234776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6450" y="1333069"/>
            <a:ext cx="2443200" cy="234776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489850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Скат способен генерировать электрический разряд, который служит эффективным средством отпугивания хищников и защиты от угроз в подводной среде.
</a:t>
            </a:r>
            <a:endParaRPr lang="en-US" sz="855" dirty="0"/>
          </a:p>
        </p:txBody>
      </p:sp>
      <p:sp>
        <p:nvSpPr>
          <p:cNvPr id="12" name="Text 3"/>
          <p:cNvSpPr txBox="1"/>
          <p:nvPr/>
        </p:nvSpPr>
        <p:spPr>
          <a:xfrm>
            <a:off x="489851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Электрическая защита ската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393875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Арктики вырабатывают специальные белки-антифризы, предотвращающие замерзание крови при экстремально низких температурах морской воды.
</a:t>
            </a:r>
            <a:endParaRPr lang="en-US" sz="855" dirty="0"/>
          </a:p>
        </p:txBody>
      </p:sp>
      <p:sp>
        <p:nvSpPr>
          <p:cNvPr id="14" name="Text 5"/>
          <p:cNvSpPr txBox="1"/>
          <p:nvPr/>
        </p:nvSpPr>
        <p:spPr>
          <a:xfrm>
            <a:off x="3393876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Антифриз в крови арктических рыб
</a:t>
            </a:r>
            <a:endParaRPr lang="en-US" sz="1039" dirty="0"/>
          </a:p>
        </p:txBody>
      </p:sp>
      <p:sp>
        <p:nvSpPr>
          <p:cNvPr id="15" name="Text 6"/>
          <p:cNvSpPr txBox="1"/>
          <p:nvPr/>
        </p:nvSpPr>
        <p:spPr>
          <a:xfrm>
            <a:off x="6297900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Летучие мыши ориентируются в темноте с помощью эхолокации, что позволяет им находить добычу и избегать препятствий в ночное время.
</a:t>
            </a:r>
            <a:endParaRPr lang="en-US" sz="855" dirty="0"/>
          </a:p>
        </p:txBody>
      </p:sp>
      <p:sp>
        <p:nvSpPr>
          <p:cNvPr id="16" name="Text 7"/>
          <p:cNvSpPr txBox="1"/>
          <p:nvPr/>
        </p:nvSpPr>
        <p:spPr>
          <a:xfrm>
            <a:off x="6297901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Эхолокация летучих мышей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Удивительные адаптации в животном мире
</a:t>
            </a:r>
            <a:endParaRPr lang="en-US" sz="314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7025" y="3772800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жизни в воде и на суше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337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Утки имеют перепонки между пальцами, что облегчает плавание и движение по воде, а также обтекаемое тело для снижения сопротивления.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5428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Лягушки дышат как легкими, так и кожей, что дает им уникальную способность жить и в водной, и в наземной среде.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7519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Моржи и киты обладают толстым жировым слоем, который сохраняет тепло в холодных океанских водах и служит энергозапасом.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9610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адаптации обеспечивают выживание в разнообразных условиях и позволяют животным успешно осваивать оба типа среды.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75" y="1510607"/>
            <a:ext cx="2272200" cy="14800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41875" y="1510607"/>
            <a:ext cx="2272200" cy="14800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44475" y="1510607"/>
            <a:ext cx="2272200" cy="14800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903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Синхронные движения большой группы рыбы сбивают с толку хищников, уменьшая шансы на поимку конкретной особи и повышая безопасность всей стаи.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903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Стая рыб как защита от хищников
</a:t>
            </a:r>
            <a:endParaRPr lang="en-US" sz="1375" dirty="0"/>
          </a:p>
        </p:txBody>
      </p:sp>
      <p:sp>
        <p:nvSpPr>
          <p:cNvPr id="13" name="Text 4"/>
          <p:cNvSpPr txBox="1"/>
          <p:nvPr/>
        </p:nvSpPr>
        <p:spPr>
          <a:xfrm>
            <a:off x="34929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Муравьи совместно строят муравейники и организованно защищают их от врагов, используя численное преимущество и слаженные действия.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4929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Муравьиные колонии и коллективная защита
</a:t>
            </a:r>
            <a:endParaRPr lang="en-US" sz="1375" dirty="0"/>
          </a:p>
        </p:txBody>
      </p:sp>
      <p:sp>
        <p:nvSpPr>
          <p:cNvPr id="15" name="Text 6"/>
          <p:cNvSpPr txBox="1"/>
          <p:nvPr/>
        </p:nvSpPr>
        <p:spPr>
          <a:xfrm>
            <a:off x="63955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Волки охотятся сообща, что позволяет захватывать крупную добычу и обеспечивает пищей всех членов стаи, повышая шансы на выживание каждого.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63955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Охота волков группой
</a:t>
            </a:r>
            <a:endParaRPr lang="en-US" sz="1400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Коллективные стратегии защиты у животных
</a:t>
            </a:r>
            <a:endParaRPr lang="en-US" sz="314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8050" y="45897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среды: вызовы для адаптаций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737350" y="2302038"/>
            <a:ext cx="2360400" cy="23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Резкие климатические изменения и загрязнение нарушают привычные экосистемы, угрожая выживанию традиционно устойчивых видов.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635250" y="2302038"/>
            <a:ext cx="2360400" cy="23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не успевают адаптироваться и исчезают, как например мамонты, что иллюстрирует последствия быстрого изменения среды.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533150" y="2302038"/>
            <a:ext cx="2360400" cy="23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Другие, например городские голуби, быстро меняют поведение и внешние признаки, показывая возможность эволюционной гибкости перед вызовами.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6675" y="229750"/>
            <a:ext cx="6234000" cy="92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адаптаций для жизни и человека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2779975" y="1905000"/>
            <a:ext cx="3832200" cy="13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обеспечивают устойчивость и разнообразие живых организмов. Их изучение помогает бережно использовать и охранять природу для будущих поколений.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2026-05-09T08:57:13Z</dcterms:created>
  <dcterms:modified xsi:type="dcterms:W3CDTF">2026-05-09T08:57:13Z</dcterms:modified>
</cp:coreProperties>
</file>