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Travelling: why people travel and what learners need to know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учат говорить о дороге, выборе транспорта и вежливом общении.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travelling близка школьникам: поездки на каникулы, экскурсии и семейный отдых. Она помогает запомнить слова о транспорте, билетах и местах, а также простые фразы для вопросов и вежливых просьб в дороге.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 жизни школьников и на уроках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travel: основные причины путешествовать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смена обстановки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путешествуют, чтобы отдохнуть и увидеть новые места. Поездка помогает сменить привычный ритм, провести время с семьёй и вернуться домой с новыми впечатлениями.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понятны поездки к родственникам или семейные визиты в другой город. Такие путешествия важны не только для общения, но и для поддержания семейных связей.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дают возможность узнать историю, природу и культуру не только из учебника. Даже короткая экскурсия в музей или другой город расширяет кругозор и словарный запас.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и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люди пробуют непривычную еду, слышат другой язык и замечают новые правила поведения. Это помогает лучше понимать мир и увереннее использовать английский в реальных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поездки есть своя цель, место и удобный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поездки влияет на выбор места и транспорта: для отдыха, учёбы и прогулок подходят разные маршруты.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9, тема travelling.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travel and their features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for travelling: основные виды транспорта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подходит для поездок между городами. В таких поездках важно понимать расписание, номер поезда и платформу, где начинается посадка.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 нужен для дальних поездок и обычно помогает добраться быстрее всего. Он особенно удобен, когда расстояние большое и важно сэкономить время.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Ship, bicycle и taxi тоже встречаются в теме travelling. Они помогают говорить о поездках по воде, коротких перемещениях по городу и пути от одного места до другого.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 автомобиль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часто выбирают для недорогих поездок, а car даёт больше свободы: можно делать остановки, менять маршрут и ехать в удобном темпе.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обычно собирают только самое нужное, чтобы багаж был удобным и не слишком тяжёлым.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набора — одежда и необходимые вещи; развлечения и дополнительные предметы занимают меньшую долю.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9 Travelling; обобщение типичного набора вещей для поездки.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children take on a trip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решают, куда ехать: к морю, в другой город, в музей или к родственникам. Это помогает понять, сколько времени и денег потребуется.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 погоду, адрес проживания, время отправления и нужные документы. На этом этапе особенно важны passport, ticket, hotel и phone number.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готовят suitcase или bag, кладут одежду, зарядное устройство, воду и еду. Школьникам полезно заранее подписать вещи и проверить список.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Купить билеты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покупают tickets и ещё раз проверяют маршрут. После этого можно спокойно отправляться в дорогу и не забыть ничего важного.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prepare for a trip: подготовка к поездке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planning: from idea to return home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путешествии и связанная с ними лексика Unit 9.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9859" y="3304813"/>
            <a:ext cx="201906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and passport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показывает билет и паспорт при регистрации или посадке. Эти слова часто встречаются на табло, в объявлении и в коротких диалогах в аэропорту и на вокзале.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Platform and gate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Platform и gate помогают найти нужное место отправления. Ребёнку важно уметь спросить, куда идти, и понять номер поезда или рейса без лишних слов.
</a:t>
            </a:r>
            <a:endParaRPr lang="en-US" sz="1354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and announcement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Табло и объявления сообщают время, отправление и прибытие. Ученикам полезно замечать знакомые слова, чтобы быстро понять, когда начинается посадка и куда идти дальше.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Waiting and moving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нужно спокойно ждать поезд или самолёт и идти к нужному выходу. Простые действия помогают не потеряться и чувствовать себя увереннее в общественном транспорте.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airport and at the station: слова и действия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8447" y="3600580"/>
            <a:ext cx="3517789" cy="74890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Suitcase and hand luggage: what goes where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чемодан кладут clothes, shoes и pajamas, потому что эти вещи нужны на месте и занимают больше места. Их удобно складывать отдельно от документов и техники.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аптечка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Toiletries и first-aid kit лучше держать в luggage. Так они не мешают в дороге и остаются в одном месте вместе с другими необходимыми вещами.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под 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Passport и ticket должны быть в hand luggage, чтобы их можно было быстро достать. Это особенно важно при регистрации, проверке и посадке.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зарядка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Phone, charger, water and a snack удобно положить в ручную кладь. Эти вещи помогают в дороге и должны быть доступны без долгих поисков.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hand luggage кладут только лёгкие и нужные предметы. Такой подход делает поездку удобнее и помогает не перегружать основной багаж лишними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647" y="2755985"/>
            <a:ext cx="284670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9: travelling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путешествий на английском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фразы помогают в типичных дорожных ситуациях: при покупке билета, поиске дороги, заселении в отель, заказе еды и уточнении времени отправления.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позволяют быстро и вежливо решать простые вопросы в дороге и чувствовать себя увереннее в незнакомом месте.
</a:t>
            </a:r>
            <a:endParaRPr lang="en-US" sz="13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сумку, рюкзак или документы без присмотра. В дороге нужно держать личные вещи рядом и сразу замечать, если что-то пропало или осталось в транспорте.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важные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помнить свой адрес, номер телефона родителей или учителя и название места, куда он едет. Эти сведения помогают быстро попросить помощь в незнакомой ситуации.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отходить от 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аэропорту, на вокзале, у воды и в новом городе лучше не теряться в толпе и не уходить без сопровождения. Это особенно важно во время пересадок и ожидания.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автомобиле нужно пристёгиваться, на платформе не бегать, а дорогу переходить только в положенном месте. Простые правила снижают риск и делают поездку спокойнее для всех.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дороге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отдыхе дети чаще выбирают действия, которые помогают увидеть город и сохранить впечатления: прогулки, фотографии и посещение интересных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осмотр достопримечательностей выглядят самыми популярными, потому что они дают и удовольствие, и новые знания.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9, travelling vocabulary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путешественники на каникулах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вежливость в разных странах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по-разному здороваются, улыбаются или пожимают руки. Вежливое и спокойное обращение помогает начать разговор без неловкости и быстрее найти общий язык.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важно терпеливо ждать своей очереди и не подходить слишком близко к другим людям. Такое поведение показывает уважение к окружающим и к местным правилам.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транспорте, музее или кафе лучше говорить спокойно и не кричать. Тихая речь помогает не мешать другим посетителям и делает общение более приятным.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excuse me и sorry часто используются в простых диалогах. Они помогают попросить, поблагодарить, извиниться и показать уважение в любой поездке.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путешествие интересным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хочется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приезжает в новый город, его внимание сразу привлекают улицы, площади и необычные здания. Карта в руках помогает не потеряться, а фотоаппарат — сохранить самые яркие виды и маленькие открытия по пути.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остановкой у достопримечательности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путешествие особенно запоминается из-за одной интересной остановки. Экскурсия, короткая прогулка и билет на вход в музей превращают обычную дорогу в adventure, где можно visit, enjoy и explore новое место.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Впечатления, которые остаются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поездка часто заканчивается не только чемоданом воспоминаний, но и сувенирами, фотографиями и историями для друзей. Даже простой дорожный рюкзак напоминает о том, что journey может быть настоящим открытием.
</a:t>
            </a:r>
            <a:endParaRPr lang="en-US" sz="9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транспорта есть свои сильные стороны: один быстрее, другой дешевле, третий удобнее для семейной поездки или остановок по пути.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 от одного признака, а от расстояния, бюджета и того, насколько важны комфорт и свобода маршрута.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9, travelling vocabulary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транспорт лучше для разных поездок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музее, парке или историческом центре дети видят предметы и события не только на картинке, но и в реальной обстановке. Так информация запоминается быстрее и точнее.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учебными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помогает по-новому понять историю, географию и культуру. Ученики сравнивают факты из учебника с тем, что видят вокруг, и лучше понимают тему урока.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можно использовать простые слова и фразы по теме travelling: спросить дорогу, уточнить время или назвать место. Это делает английский более живым и полезным.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поездка учит быть внимательным к другим, держаться вместе и выполнять общие правила. Такой опыт помогает не только в путешествии, но и в повседневной школьной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поездки как способ учиться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путешествия по теме Unit 9: travelling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40575"/>
            <a:ext cx="3848986" cy="27339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проверить основные вещи, чтобы ничего важного не забыть и чувствовать себя спокойнее в дороге.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составить список, сборы проходят быстрее, а риск забыть важную вещь становится меньше.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9, travelling vocabulary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выходом из дома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Travelling: главное о разделе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собрал слова о транспорте, багаже, безопасности и вежливых фразах. Эти знания помогают уверенно говорить о поездках, понимать простые ситуации и чувствовать себя спокойнее в дороге.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2026-05-30T13:43:02Z</dcterms:created>
  <dcterms:modified xsi:type="dcterms:W3CDTF">2026-05-30T13:43:02Z</dcterms:modified>
</cp:coreProperties>
</file>