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 геометрии: базовый объект, из которого строятся фигуры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объект геометрии, задающий положение фигур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точка важна в геометрии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точка становится частью геометрического языка: через неё записывают определения, строят чертежи и доказывают свойства фигур. Без понимания точки трудно работать с координатами, пересечениями и базовыми построениями.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точки в геометрии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только положение объекта и не имеет длины, ширины, толщины или площади. В геометрии это самый простой объект, от которого начинают описание фигур и чертежей.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размеров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точки — указывать, где находится объект на плоскости или в пространстве. Поэтому она служит основой для чертежей, координат и геометрических доказательств.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положение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у точки нет размеров, она помогает задавать вершины, центры, концы отрезков и другие важные элементы. Именно по точкам строят линии, углы, многоугольники и окружности.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построений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обычно обозначают заглавными латинскими буквами: A, B, C, M, O. В записи говорят кратко: точка A, точка M, точка O, чтобы не перегружать текст задачи.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буквами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изображают точку на чертеже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643500" y="421354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рисунок может выглядеть крупнее, чем настоящая точка в геометрии, потому что сам объект не имеет ни размеров, ни формы.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43500" y="393199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с объектом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43500" y="193479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бумаге точку показывают маленькой аккуратной отметкой — обычно точкой или небольшим кружком. Это лишь условное изображение, а не сама геометрическая точка.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43500" y="165324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знак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43500" y="3074166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отметкой ставят букву, например A или B. Так на чертеже сразу видно, о какой точке идёт речь в задании или доказательстве.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43500" y="2792616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рядом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отличаются основные геометрические объекты и какую роль выполняет каждый из них.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место, а прямая, отрезок и луч описывают связи между точками и границы фигур.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прямая, отрезок и луч: сравнение основных объектов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связей в школьной геометрии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точка участвует в построении геометрических объектов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точки и запись принадлежности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обозначают одной заглавной буквой: A, K, M, O. Это короткая и удобная запись, которая помогает не путать точку с другими элементами чертежа.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точки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точка не принадлежит прямой, пишут A ∉ a. Такая запись помогает точно описывать положение точки на рисунке и в решении задачи.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вне прямой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на прямой a, используют запись A ∈ a. Она показывает, что точка принадлежит этой прямой и находится на ней.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прямой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обозначения используют и для отрезка, и для луча. Они позволяют сразу увидеть, где именно расположена точка относительно фигуры.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отрезка и луча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помогает не только в геометрии: она также задаёт положение на графиках, картах и экранах устройств.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точка имеет в чертежах и координатах, где важна точность положения.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математике используется точка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математики; обобщение по основным областям применения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прямой, отрезке и луче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прямой точек бесконечно много, и между любыми двумя из них можно найти другие. Это показывает непрерывность прямой и отсутствие у неё концов.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 одной точке и продолжается бесконечно в одну сторону. Он помогает описывать направление и положение точки относительно начала.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отрезка есть два конца, а все его точки находятся между ними. Поэтому он имеет ограниченную длину и удобно используется для измерений.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в геометрических чертежах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появляется там, где прямые, отрезки, лучи или стороны фигур имеют общий участок. Обычно это важная точка, по которой удобно строить или проверять чертёж.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 фигур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это может быть пересечение осей координат, сторон многоугольника или линий на схеме. Такие точки часто нужны для вычислений и доказательств.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пересекаются, у них чаще всего одна общая точка. Её отмечают на рисунке, чтобы точно показать место пересечения и не допустить путаницы.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координатной плоскости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 плоскости задаётся парой чисел: сначала называют x, потом y. Вместе они точно показывают, где находится объект относительно осей.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координаты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различать даже очень близкие точки и строить графики без путаницы. Это особенно важно, когда на плоскости много объектов.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изображения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записывают в виде A(2; 3) или B(-1; 4). Буква обозначает саму точку, а числа сообщают её координаты на чертеже.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точки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Абсцисса x указывает смещение вправо или влево, а ордината y — вверх или вниз. Поэтому точки легко находить и сравнивать по положению.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 и вертикаль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каждая точка занимает своё место и не совпадает с другой при разных координатах.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изменение одной координаты заметно меняет положение точки, поэтому координаты дают точное описание.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точек на координатной плоскости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точек из условия задания: A(1; 2), B(3; 1), C(4; 4), D(2; 5).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означать точка в задачах по геометрии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точка в разных задачах может обозначать разную геометрическую роль. Таблица показывает самые частые случаи.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записи и рисунку можно понять, какую роль выполняет точка: часть фигуры, её начало или точное место на плоскости.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расстояние показывает, что две точки находятся в одном и том же месте. Это важно при сравнении объектов и проверке построений.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если точки совпадают, поэтому длина соединяющего их отрезка отсутствует.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9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истории о середине отрезка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отрезке AB точка M стоит ровно посередине, поэтому левая и правая части одинаковы. Если соединить M с концами, получаются два равных отрезка, удобных для проверки симметрии и аккуратных построений.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которая делит поровну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середину отмечают не только ради деления отрезка пополам, но и как помощника в задаче. Она помогает провести вспомогательные линии, сравнить части фигуры и не ошибиться при построении.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точка для чертежа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школьной геометрии помогает установить, где находится точка и какую роль она выполняет.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положение точки в задаче
</a:t>
            </a:r>
            <a:endParaRPr lang="en-US" sz="3136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размерность, тем больше способов задать положение объекта. Точка — самый простой элемент, из которого удобно начинать изучение геометрии.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размерностей показывает последовательный переход от точки к более сложным объектам и помогает понять место точки в геометрии.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Размерность основных геометрических объектов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25" y="1747259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 жизни, технологиях и навигации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адреса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точка помогает быстро показать дом, школу, остановку или нужный маршрут. Это удобный способ обозначить точное место без длинного описания.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GPS-навигация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использует точку как модель положения объекта на местности. Благодаря этому устройство помогает строить маршрут и находить путь к нужной цели.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QR-коды и пиксели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QR-кодах точечная структура хранит информацию в компактной форме. Сканер считывает рисунок, а множество маленьких элементов работает как единая система.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изображение собирается из множества маленьких точек-пикселей. Чем их больше, тем чётче картинка и тем точнее передаются детали.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точкой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точка не имеет размеров, а на чертеже она изображается маленькой отметкой. Если забыть об этом различии, легко сделать неверный вывод.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объект и рисунок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записывают заглавной буквой A, M или O, а прямую — строчной буквой a. Ошибка в буквах часто приводит к неправильному чтению условия.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обозначения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 обладает длиной, шириной, толщиной или площадью. Это не маленький кружок, а лишь условное обозначение положения на плоскости или в пространстве.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Приписывают размер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принадлежности и координаты нужно читать внимательно: A ∈ a, A ∉ a, A(2; 3). Неточность в записи сразу меняет смысл задачи.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запись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помогает задавать положение, строить фигуры и читать координаты. Она проста по свойствам, но без неё невозможно представить чертёж, измерение и решение большинства задач школьной геометрии.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 — основа всей геометрии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2026-06-03T09:54:20Z</dcterms:created>
  <dcterms:modified xsi:type="dcterms:W3CDTF">2026-06-03T09:54:20Z</dcterms:modified>
</cp:coreProperties>
</file>