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«Фантазёры»: смешные выдумки и важные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история о выдумках, дружбе и честном слове.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писал о понятной детям жизни: школе, дворе и доме. В его рассказах смешное всегда рядом с важной мыслью, а короткие диалоги и знакомые ситуации делают чтение лёгким и живым.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и его добрые смешные рассказы
</a:t>
            </a:r>
            <a:endParaRPr lang="en-US" sz="2672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8734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74691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Игорь и Стасик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и Стасик постоянно перебивают друг друга и стараются сразу ответить на любую выдумку. Их разговор похож на живое состязание, где никто не хочет уступать и каждый стремится сказать что-то ещё удивительнее.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спорить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легко переходят от обычного разговора к забавной небылице. Им нравится смеяться, удивлять собеседника и превращать простой эпизод в весёлую игру слов и фантазии.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могут удержаться от шутки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из них важно показаться смелее, умнее или находчивее. Из-за этого фантазия становится не только игрой, но и способом привлечь внимание и не уступить другу.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выглядеть лучше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ведут себя так, как часто ведут себя дети их возраста: любопытничают, шумят, хвастаются и быстро увлекаются спором. Поэтому читателю легко узнать в них знакомые черты.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младшие школьники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 простой небылицы, сказанной ради смеха. Пока всё выглядит как обычная детская забава, в которой никто не хочет обидеть другого.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Безобидная шутка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мальчиков отвечает ещё более невероятной историей. Теперь важно уже не только пошутить, но и не уступить в остроумии.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выдумка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начинают соревноваться, чья выдумка окажется смешнее и необычнее. Из лёгкой игры быстро вырастает спор.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фантазий становится слишком много, разговор запутывается. Мальчики понимают, что без правды шутка легко теряет смысл.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и вывод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помогает ребёнку превратить обычный день в маленькое приключение. Она делает разговор веселее, а мысли — ярче и смелее. Благодаря ей даже простая история звучит интереснее.
</a:t>
            </a:r>
            <a:endParaRPr lang="en-US" sz="1545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так нравится фантазировать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как игра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выдумка хороша только тогда, когда остаётся игрой. Если она начинает заменять правду, появляется обман. Тогда шутка уже не радует, а путает отношения между людьми.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спор о выдумках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шутки герои переходят к соревнованию выдумок и приходят к пониманию ценности правды.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рождается из преувеличения: обычные события в пересказе героев вдруг становятся почти невероятными. Из-за этого читатель видит, как детская фантазия умеет сильно приукрасить правду.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и то, что мальчики говорят очень серьёзно о самых нелепых вещах. Такой важный тон в забавной ситуации делает сцену особенно живой и запоминающейся.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Носова добрый и мягкий. Он не высмеивает героев, а помогает заметить их характеры, улыбнуться и понять, почему их спор выглядит таким забавным.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 рассказа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показана как умение придумывать новое, необычное и весёлое. Она делает общение ярким и помогает увидеть мир не только обычным, но и удивительным.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фантазия в рассказе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выдумка нужна, чтобы обмануть или перехитрить другого, она становится вредной. Тогда теряются доверие и уважение между людьми.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ясно показывает разницу между доброй фантазией и ложью. Это важный урок: воображение нужно беречь, но правду нельзя подменять.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выдумка остаётся игрой, она приносит радость. В этом случае фантазия развивает воображение, поддерживает интерес и делает разговор лёгким.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не стыдиться ошибки и уметь остановиться вовремя. Если признать правду, можно сохранить уважение друга и не запутать ситуацию ещё сильнее.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поступки героев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Игоря и Стасика показывают: каждое сказанное слово вызывает ответ и меняет разговор. Поэтому важно думать, прежде чем хвастаться или спорить без нужды.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хороша тогда, когда никого не обманывает. Для младших школьников это важный вывод о честности, ответственности и умении беречь доверие.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детства в рассказе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«Фантазёрах» детство показано живым и подвижным: короткие реплики, быстрые ответы, спор и смех создают ощущение настоящей детской беседы. Всё происходит легко и очень узнаваемо.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двор или разговор школьников превращаются у Носова в яркую сцену. Именно поэтому рассказ так близок детям: в нём есть игра, любопытство и первые серьёзные выводы.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читать и запоминать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состоит из коротких эпизодов, поэтому события воспринимаются легко: одна смешная реплика быстро сменяет другую, и читатель без труда следит за ходом разговора.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звучат естественно и по-детски живо. Герои говорят просто, без сложных объяснений, а это помогает сразу понять их настроение, спор и смешные ошибки.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забавных недоразумений, которые не перегружают сюжет, а делают его динамичным. Каждая новая шутка приближает читателя к главной мысли произведения.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остаётся не только улыбка, но и ясный вывод: фантазия может развлекать, однако честность и дружба важнее любой выдумки.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игры к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безобидная шутка постепенно превращается в урок о правде и ответственности за слова.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75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6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0675" y="1205853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рассказа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коротко и просто, как настоящие дети во дворе или в классе. Благодаря этому их спор звучит естественно, а каждая реплика сразу передаёт настроение.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назидания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 и неожиданная серьёзность героев создают мягкий, добрый смех. Автор не читает нравоучений, а показывает ошибку так, чтобы её было легко понять.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детской беседы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Восклицания, быстрые ответы и перебивания делают текст похожим на живой разговор. Читатель слышит не только слова, но и азарт, с которым мальчики соревнуются в выдумках.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рассказа: знакомый и обычный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привычной для ребёнка обстановке, где есть разговоры, игры, спор и смех. Это делает историю близкой и понятной младшим школьникам.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показывает, что фантазия не живёт только в сказке: она легко возникает в обычном дворе, на прогулке или в самом простом детском разговоре.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героев по их поступкам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выдумок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ответ становится ещё смелее и смешнее. Герои не замечают, как игра превращается в состязание, где важнее не правда, а впечатление.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спора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и Стасик хотят сразу заинтересовать друг друга и кажутся очень уверенными в своих историях. Их поведение показывает обычное детское стремление выделиться.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себя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шутки заходят слишком далеко, становится ясно: мальчики не злые, а просто увлечённые. Их поступки помогают увидеть обычное детское желание быть замеченным.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спорят не как враги, а как близкие товарищи. Их слова колкие, но за ними чувствуется обычная дружеская игра и желание не уступить.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рассказе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 время соревнования в выдумках связь между мальчиками не исчезает. Они всё время отвечают друг другу, а значит, разговор для них важнее ссоры.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убеждает: настоящая дружба выдерживает смех и споры, если ребята умеют признавать ошибку, слушать друг друга и не бояться быть честными.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пара мальчиков помогает увидеть: смешная выдумка может развеселить, но честный разговор сохраняет доверие и делает дружбу крепче.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показывают, как легко шутка превращается в спор о правде.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Н. Носова «Фантазёры»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узнают себя в «Фантазёрах»
</a:t>
            </a:r>
            <a:endParaRPr lang="en-US" sz="2868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любят преувеличивать, спорить и придумывать невероятные истории. Поэтому поведение героев кажется знакомым: в нём легко увидеть обычные детские привычки.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узнаёт стремление быть первым, желание удивить и радость от игры словами. Из-за этого рассказ звучит близко и понятно даже самым младшим ученикам.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после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итогам рассказа помогает отличать весёлую фантазию от слов, которые могут обмануть или обидеть.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Фантазия, смех и правда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«Фантазёры» учат смеяться без обмана, уважать друзей и помнить: добрая шутка радует всех, а честное слово помогает сохранить доверие и тёплые отношения.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2026-05-20T08:56:16Z</dcterms:created>
  <dcterms:modified xsi:type="dcterms:W3CDTF">2026-05-20T08:56:16Z</dcterms:modified>
</cp:coreProperties>
</file>