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Обзор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историю, культуру и достижения одной из первых великих цивилизаций.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Древнеегипетская цивилизация появилась на рубеже IV–III тысячелетий до н.э. в северо-восточной Африке. Река Нил была источником жизни, а соседние земли создавали естественные границы развития государства.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география Древнего Египта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— источник жизни для Египта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разливов на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весенние разливы реки Нил обогащали почвы, что позволяло выращивать пшеницу, лен и овощи. Без этой природной цикличности развитие цивилизации было бы невозможным.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направление реки Нил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протекает более 6800 километров с юга на север, орошая плодородные земли и обеспечивая постоянное сельское хозяйство. Его уникальные разливы создавали плодородный ил для посевов.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вдоль берегов Нила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древнеегипетские города — Мемфис, Фивы и Александрия — расположены вдоль Нила. Эти центры стали культурными и политическими столпами государства.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19819"/>
            <a:ext cx="3848986" cy="2575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истории Древнего Египта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отражает ключевые исторические этапы, их хронологию и характерные особенности, показывающие эволюцию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отражают укрепление и падение цивилизации в зависимости от власти, традиций и пространства.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Древнего Египта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строилось вокруг фараона как высшей власти. Важную роль играли знать, жрецы, писцы — каждая группа имела специфические функции и привилегии.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 жизнь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составляли ремесленники, земледельцы и рабы. Их труд обеспечивал стабильность и процветание, хотя права и обязанности значительно различались.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фараоны и их наследие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Хеопс — строитель Великой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Хеопс прославился созданием самой крупной пирамиды в Гизе. Этот монумент стал символом силы и инженерного гения древних египтян.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Рамсес II — полководец и реформатор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своими победами и масштабным строительством, Рамсес II оставил после себя множество храмов и памятников, укрепив авторитет царской власти.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Хатшепсут — женщина на троне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пример женщины-фараона, Хатшепсут укрепила экономику и безопасность Египта без военных конфликтов, развив торговлю и строительство храмов.
</a:t>
            </a:r>
            <a:endParaRPr lang="en-US" sz="12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религиозные представления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божества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— Ра, Осирис, Исида, Гор и Анубис — олицетворяли силы природы и судьбы. Их образ дополнялся животными символами и множеством культовых центров.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в жизни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пронизывала все сферы жизни египтян: от государственных обрядов до повседневных ритуалов, определяя мораль и порядок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 и загробная вера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Канопы и их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4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умершего сохранялись в специальных сосудах — канопах, которые охранялись при помощи богов, символизируя защиту жизни после смерти.
</a:t>
            </a:r>
            <a:endParaRPr lang="en-US" sz="1254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мумификации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мумификации обеспечивал сохранность тела для дальнейшего путешествия души в загробном мире, отражая глубокую веру в бессмертие.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взвешивания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мифологии сердце покойного взвешивалось на весах, определяя праведность душ и их судьбу. Этот обряд иллюстрирует моральные ценности общества.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Пирамиды: инженерные шедевры древности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пирамид включало точный расчёт, вырубку и транспортировку миллионов каменных блоков. Архитектура этих монументов свидетельствует о высоком уровне знаний и организации.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служили не только гробницами, но и символами политической власти и религиозных представлений, отражая связь фараона с богами и вечностью.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Древнеегипетские храмы: места силы и знаний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функция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Карнака, Луксора и Абидоса впечатляют массивностью пилонов, колонн и богатыми росписями — служили домом для богов и центрами религиозных обрядов.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 культурные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религиозной роли, храмы функционировали как образовательные и экономические центры, где передавались знания и хранились ценности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литература: вклад иероглифов и писцов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— загадки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письменность насчитывала более 700 знаков, представляющих слова и идеи. Иероглифы использовались в храмах и на памятниках, сохраняя историю и религиозные тексты на протяжении тысячелетий.
</a:t>
            </a:r>
            <a:endParaRPr lang="en-US" sz="1166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писцов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обучались много лет, овладевая сложным письмом и арифметикой. Они были важными членами общества, ведя учёт, создавая документы и сохраняя культуру Египта на письме.
</a:t>
            </a:r>
            <a:endParaRPr lang="en-US" sz="124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— древний носитель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египтяне использовали папирус — материал из тростника, растущего вдоль Нила. Он позволял создавать свитки с литературой, священными книгами и административными документами.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математика в Древнем Египте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солнечного календаря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разработали календарь из 365 дней, основанный на наблюдении за Нилом и Солнцем. Это позволяло планировать сельскохозяйственные работы и церемонии.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 и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Врачевание базировалось на знаниях анатомии, полученных благодаря мумификации. Жрецы-врачи применяли лекарства и хирургические инструменты, а астрономы следили за движением звёзд для предсказания природных циклов.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школьного и профессионального обучения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знати и жрецов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 знатных семей начинали учиться дома, осваивая чтение, письмо и основы религии под присмотром наставников.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при храмах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проходила более глубокая подготовка писцов, включающая изучение иероглифики, арифметики и административных навыков.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умения чаще всего передавались в семьях из поколения в поколение, формируя профессиональные династии.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простых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 простолюдинов было ограничено, их знания чаще формировались в повседневной жизни и семейной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искусства и скульптуры Египта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искусство славилось строгой симметрией и профильным изображением лиц, что придавало фигурам уникальный стиль и подчёркивало религиозное значение произведений.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барельефы украшали стены храмов, рассказывая о жизни богов и фараонов. Яркие цвета и канонические формы создавали впечатляющую и гармоничную визуальную композицию.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хозяйства было земледелие: выращивали пшеницу, лен и разнообразные овощи, что обеспечивало продовольственную стабильность.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Древнего Египта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служила важной транспортной артерией для перевозки товаров, а налоговая система поддерживала централизованное финансирование государства.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соседями приносила золото из Нубии, древесину из Финикии и ладан из Пунта, расширяя экономический и культурный обмен.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 уход в древнеегипетском обществе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как символ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ожерелья, браслеты и серьги инкрустировались лазуритом и бирюзой. Они не только украшали, но и отражали социальное положение владельца.
</a:t>
            </a:r>
            <a:endParaRPr lang="en-US" sz="129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льняные туники, а женщины — длинные платья, что обеспечивало комфорт в жарком климате. Дополняли образ головные уборы и сандалии для защиты от солнца.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и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Макияж век (малях), ароматические масла и благовония использовались для ухода за телом и в религиозных обрядах, подчёркивая веру в чистоту и красоту.
</a:t>
            </a:r>
            <a:endParaRPr lang="en-US" sz="13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фараонах Сенусерте III и Рамсесе II проводились военные реформы для улучшения дисциплины и стратегии. Наёмники также усиливали ряды армейских подразделений.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армия в Египте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защищала территорию и участвовала в экспансиях. Вооружение включало копья, луки, мечи и колесницы, что делало войска эффективными в боях.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религиозные и общественные праздники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честь бога Амона, сопровождавшийся шествиями и церемониями обновления власти фараона.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обновления и укрепления власти фараона, проходившая после 30 лет правления и демонстрирующая его силу.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Feast of the Valley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посвящённый почитанию умерших, включающий ритуальные шествия и общие трапезы на могилах предков.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музыка и пиршества сопровождали религиозные празднества, объединяя все слои общества в едином духовном переживании.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влияние Древнего Египта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архитектура с обелисками и колоннами повлияла на греческие и римские строения, задавая стандарты монументальности и декоративности.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XIX—XX веков, особенно гробницы Тутанхамона, возродили интерес к Египту, вдохновляя искусство и культуру современности на использование египетских мотивов.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Древнего Египта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оставил богатое наследие в культуре, науке и искусстве. Его достижения помогают понять истоки цивилизации и вдохновляют сегодня на изучение истории и культурного развития.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2026-05-10T11:46:02Z</dcterms:created>
  <dcterms:modified xsi:type="dcterms:W3CDTF">2026-05-10T11:46:02Z</dcterms:modified>
</cp:coreProperties>
</file>