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межпланетные полёты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основные аспекты и задачи современных межпланетных исследований.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запуска первого спутника и Гагарина начался этап активного освоения космоса. Автоматические станции стали инструментом для исследования планет, открывая новые горизонты и возможности для науки и технологий.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 контекст: развитие космонавтики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полёты подразумевают перемещение космических аппаратов между орбитами планет внутри Солнечной системы с целью получения научных данных.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их осуществления применяют ракеты-носители и тщательно рассчитывают траектории, учитывая гравитационное влияние и особенности космической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назначение таких полётов — доставка приборов к другим планетам и изучение их структуры, атмосферы и других характеристик.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суть межпланетных полётов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1959 году аппарат Луна-2 стал первым искусственным объектом, достигшим поверхности Луны, подтвердив возможность доставки космических аппаратов к другим небесным телам.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Луна-2 — первый контакт с Луной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Запущенный в 1961 году, Венера-1 была первой попыткой изучить планету Венеру. Несмотря на потерю связи, миссия заложила основу для будущих успешных полётов.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Венера-1 и ранние попытки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Запущенный в 1977 году, Вояджер-1 стал самым удалённым от Земли космическим аппаратом, передавая уникальные данные об отдалённых планетах и межзвёздном пространстве.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Вояджер-1 — дальний путешественник
</a:t>
            </a:r>
            <a:endParaRPr lang="en-US" sz="131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межпланетных полётов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NASA и Роскосмос (1960–2020)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освоения планет: график межпланетных миссий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разнообразие и число миссий увеличивается, отражая рост интереса и возможностей многих стран.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миссий связан с технологическим прогрессом и расширением международного участия в исследованиях Солнечной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Фотографирование и визуальное исследование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получают детальные изображения планетных поверхностей, способствуя картографированию и выявлению новых объектов.
</a:t>
            </a:r>
            <a:endParaRPr lang="en-US" sz="1478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спектрометры, изучают состав атмосферы и поверхности для понимания химического строения и процессов.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магнитного поля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фиксируют магнитные характеристики планет, что важно для изучения внутренней структуры и динамики.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условий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Автоматы собирают данные о воде, органических соединениях и других признаках, указывающих на возможность существования жизни.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космические аппараты: главная сила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33749"/>
            <a:ext cx="4063200" cy="25634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выдающихся межпланетных миссий, их целей и полученных результатов.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миссия расширила знания о космосе и подтвердила эффективность роботизированных исследований.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Роскосмос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миссии и их достижения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и тепловые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межпланетных полётов требуются ракеты с высокой удельной тягой и эффективной теплоизоляцией. Защита от космической радиации и температурных перепадов критична для сохранения аппаратов.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автономность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в передаче сигналов достигают десятков минут, что требует разработки автономных систем управления. Сложные алгоритмы обеспечивают стабильность и безопасность миссий.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Ракетные и навигационные трудности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манёвры позволяют изменить скорость и направление космического аппарата без затрат топлива, используя гравитацию планет для экономии ресурсов.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успешный манёвр был выполнен миссией Маринер-10 в 1973 году при пролетe около Венеры для коррекции курса к Меркурию.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этот метод применяют для длительных миссий, значительно расширяя возможности исследования отдалённых объектов Солнечной системы.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манёвры: ключевой инструмент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1971 года многочисленные миссии установили наличие древних следов воды и показали сложную климатическую историю красной планеты.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анализ атмосферы и поиск биомаркёров, что имеет ключевое значение для понимания возможности существования жизни на Марсе.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Марса: приоритеты и рекорды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International Astronautical Federation, 2024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миссии по странам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миссий Китая и Индии за последние два десятилетия свидетельствует о расширении глобального космического сотрудничества и конкуренции.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США и России объясняется их исторической ролью в освоении космоса, однако новые игроки вносят динамику в исследования Солнечной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биологическая миссия Mars Viking в 1976 году провела серии экспериментов, направленных на обнаружение жизненных форм, заложив основу для современных исследований на Марсе.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аппараты исследуют присутствие метана, воды и органических соединений, повышая шансы обнаружения биомаркёров на Марсе и спутниках Юпитера и Сатурна.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спутникам Европы и Энцеладу с их подледными океанами, которые считаются наиболее перспективными местами для поиска жизни за пределами Земли.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условий среды в различных объектах системы позволяет выработать гипотезы о возможных формах жизни и факторах, необходимых для их устойчивого существования.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внеземной жизни: миссии и гипотезы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планирования межпланетной миссии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этапов межпланетного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миссии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ESA и NASA в проекте Кассини-Гюйгенс позволило детально изучить Сатурн и его спутники, расширяя научное понимание планетарных систем.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Марс Экспресс и ExoMars демонстрируют, как объединение российских и европейских технологий повышает эффективность исследований и обеспечивает максимальную отдачу.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научными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миссии способствуют открытому доступу к результатам исследований, стимулируя развитие науки и технологических инноваций в разных странах.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международного сотрудничества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Планируемые миссии NASA, Роскосмоса и SpaceX сталкиваются с вызовами, связанными с длительным пребыванием человека в космосе при преодолении радиационных и психологических рисков.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6+ лет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8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длительность возможных пилотируемых экспедиций, требующая разработки долговременных систем жизнеобеспечения и защиты экипажа.
</a:t>
            </a:r>
            <a:endParaRPr lang="en-US" sz="3933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и Роскосмос, 2024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автоматических миссий: основные тенденции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NASA и ESA предполагает изучение ледяной коры спутника Юпитера, включая возможное присутствие подлёдного океана. Миссия даст важные данные о потенциальной обитаемости.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Europa Clipper готовится к запуску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миссия нацелена на исследование необычного астероида с металлическим составом, что позволит лучше понять процессы формирования планетарного ядра в ранней Солнечной системе.
</a:t>
            </a:r>
            <a:endParaRPr lang="en-US" sz="670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к металлическому астероиду Психея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беспилотник будет исследовать атмосферу и поверхность спутника Сатурна, используя передовые робототехнические технологии для сбора многоспектральных данных.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 Dragonfly отправится на Титан
</a:t>
            </a:r>
            <a:endParaRPr lang="en-US" sz="8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космических технологий стимулирует создание новых материалов и микроэлектроники, которые находят применение в различных отраслях промышленности и науки.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области планетных атмосфер и эволюции расширяют понимание процессов, формирующих окружающую среду на Земле и других планетах.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стимулируют подготовку специалистов в STEM-направлениях, что способствует развитию науки и технологического прогресса в обществах.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научные выгоды межпланетных полётов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и инженеров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заложил основы советской космической программы, создав аппараты для первых межпланетных миссий «Луна» и «Венера», которые продемонстрировали технологическое лидерство.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Россия участвует в международных проектах, таких как ExoMars, и развивает инициативы по возвращению лунных и фобосовских образцов для углубленного анализа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XIX—XX веков, включая работы Верна и Лема, прогнозирует и вдохновляет развитие космических технологий и межпланетных путешествий.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как «Солярис» и «Интерстеллар» формируют у широкой аудитории интерес к космосу и воздействуют на общественные представления о будущем освоения Вселенной.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Межпланетная тематика стимулирует научное воображение и вдохновляет создание новых футуристических технологий и концепций в науке и технике.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стимулируют молодежь обращаться к точным наукам, поддерживая культурное и образовательное развитие в области космонавтики.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полёты в культуре и искусстве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исследования расширяют знания о космосе, способствуют международной кооперации и технологическому прогрессу, формируя фундамент для дальнейшего развития и освоения новых миров.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полёты: ключ к будущему освоению космоса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2026-05-07T23:25:43Z</dcterms:created>
  <dcterms:modified xsi:type="dcterms:W3CDTF">2026-05-07T23:25:43Z</dcterms:modified>
</cp:coreProperties>
</file>