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уравнений: общая идея и главные способы решения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общие значения переменных для всех уравнений сразу.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помогают связывать две зависимости в одной задаче и находить неизвестные по условиям. Они встречаются в задачах о покупках, движении и сравнении чисел, а также учат проверять ответ.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системы уравнений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записывают в виде ax + by = c, где x и y — неизвестные, а a, b и c — числа.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отметить все решения на координатной плоскости, они образуют прямую линию. Поэтому график линейного уравнения с двумя переменными — прямая.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график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называют любую пару чисел, при которой равенство становится верным. Одно уравнение может иметь много таких пар, а значит — много решений.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графика помогает увидеть связь между уравнениями системы и быстрее определить, есть ли у них общая точка.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как две прямые на координатной плоскости
</a:t>
            </a:r>
            <a:endParaRPr lang="en-US" sz="2584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системы каждое уравнение изображают отдельной прямой. Так можно увидеть, как две зависимости связаны между собой на одной плоскости.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своя прямая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пересекаются, их общая точка имеет одни и те же координаты для обоих уравнений. Именно они и являются решением системы.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даёт одно решение, совпадение прямых — бесконечно много решений, а параллельные прямые означают, что общих точек нет.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случая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показывают, что один и тот же метод может быть удобен по-разному в зависимости от задачи и формы записи уравнений.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лучше для понимания, сложение часто быстрее, а подстановка занимает среднее положение по удобству.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школьным свойствам методов решения систем уравнений (обобщение учебного материала 7 класса).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решения: сравнение по удобству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Построение первой прямой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уравнение изображают на координатной плоскости по двум точкам или по удобным значениям переменных.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общей точки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точку пересечения прямых и записывают её координаты как ответ системы, затем при необходимости проверяют их.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Построение второй прямой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 же строят график второго уравнения, используя те же координатные оси и одинаковый масштаб.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решения системы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замене одной переменной выражением через другую.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подстановкой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93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подстановка особенно удобна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особенно удобна, если в одном уравнении переменная уже почти изолирована, например x = 5 − y. Тогда остаётся только подставить выражение во второе уравнение.
</a:t>
            </a:r>
            <a:endParaRPr lang="en-US" sz="1352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уже выражена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не потерять знак при переносе слагаемых и верно раскрыть скобки. Поэтому каждое преобразование лучше записывать по шагам.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аккуратность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часто помогает в системах с дробями, скобками и простыми коэффициентами, когда можно быстро заменить одну переменную и упростить запись.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дроби и скобки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когда переменную удобно убрать при сложении или вычитании.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сложением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04290"/>
            <a:ext cx="4356600" cy="1774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какой способ выбрать в зависимости от вида системы и целей решения.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даёт график, точность — подстановка и сложение; выбор зависит от формы уравнений и объёма вычислений.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методов решения систем линейных уравнений, курс алгебры 7 класса.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магазине тетради и ручки покупают разными наборами, удобно обозначить цену тетради через x, а цену ручки через y. Тогда каждая покупка превращается в отдельное уравнение, а вместе они образуют систему.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покупки — одна модель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Решая такую систему, находят не общую сумму, а стоимость каждого товара отдельно. Это особенно полезно, когда в условии даны два набора покупок и нужно понять, сколько стоит один предмет в каждом наборе.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каждого предмета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уравнений в жизненной задаче о покупках
</a:t>
            </a:r>
            <a:endParaRPr lang="en-US" sz="26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не параллельны, они пересекаются только в одной точке, и именно её координаты подходят обоим уравнениям.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прямых даёт единственное решение системы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без решений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построения видно, что прямые идут рядом и не имеют общей точки, система не имеет решения. Это означает, что одно и то же число не может удовлетворять обоим уравнениям сразу.
</a:t>
            </a:r>
            <a:endParaRPr lang="en-US" sz="880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не встречаются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часто получается одинаковый коэффициент при x и y, но разные свободные члены. Это удобный сигнал, что решения нет, и дальнейшие вычисления уже не изменят ответ.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при преобразовании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называется несовместной. Она возникает, когда уравнения задают разные параллельные прямые, и ни одна пара координат не подходит для обоих равенств одновременно.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Несовместная система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 бесконечно многими решениями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уравнения после преобразования описывают одну прямую, у системы бесконечно много решений. Любая точка этой прямой одновременно подходит для первого и второго уравнения.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прямая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уравнение после упрощения полностью совпадает с другим или получается из него. Тогда система не даёт одной-единственной пары чисел, а описывает целое множество решений.
</a:t>
            </a:r>
            <a:endParaRPr lang="en-US" sz="891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Равносильная запись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называют неопределёнными. Это означает, что уравнения не противоречат друг другу, а повторяют одну и ту же зависимость в разных записях.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система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в самой идее решения, а в записи знаков и аккуратности вычислений.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трудностей связана с переносом слагаемых и раскрытием скобок; проверка ответа помогает заметить многие ошибки до сдачи работы.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типичных ошибок при решении систем, 7 класс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систем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системе уравнений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подставьте найденные значения x и y в первое исходное уравнение. Затем аккуратно выполните все вычисления, не меняя порядок действий и не пропуская знаки.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x и y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равенство не выполняется, нужно вернуться к вычислениям. Ошибка может быть в преобразовании, в переносе членов или в построении графика.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источник ошибки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подставьте те же значения во второе уравнение. Если оба равенства верны, решение системы найдено правильно и подходит всем условиям задачи.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второе уравнение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помогают не путать названия и быстрее понимать, что означает результат решения системы.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сразу определить, есть ли у системы ответ и как его правильно описывать.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основных терминов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координаты точки связаны с решением системы
</a:t>
            </a:r>
            <a:endParaRPr lang="en-US" sz="2613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пересекаются, координаты этой точки записывают как (x; y). Именно эта пара чисел становится решением системы, потому что лежит на обеих прямых одновременно.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правильности, подставляют координаты точки в оба уравнения. Если каждое равенство выполняется, значит, точка действительно принадлежит обеим прямым.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принадлежность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выделить координатную сетку, подписать прямые и отметить общую точку. Так становится видно, почему ответ системы связан не с одной линией, а с их пересечением.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 в 7 классе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быстро понять смысл задачи, начните с графического способа. Он помогает увидеть, сколько решений может быть и где находится точка пересечения.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 на вид системы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легко сделать противоположными, выгодно применять сложение. Тогда одна переменная исчезает сразу, и вычисления обычно становятся короче и аккуратнее.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коэффициенты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уравнении переменная уже почти изолирована, удобнее использовать подстановку. Этот способ особенно хорош, если выражение короткое и не требует длинных преобразований.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Оцените, что легче выразить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уравнений: один ответ, три пути к нему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 учат видеть связь между двумя зависимостями и выбирать удобный способ решения. График, подстановка и сложение помогают получить ответ, а проверка делает его надёжным.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2026-05-29T10:12:03Z</dcterms:created>
  <dcterms:modified xsi:type="dcterms:W3CDTF">2026-05-29T10:12:03Z</dcterms:modified>
</cp:coreProperties>
</file>