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 C: A Busy Day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школьного дня: время, действия, уроки и вечер.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тему busy day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рассказывать о своём дне простыми предложениями в Present Simple, правильно называть время и выстраивать события по порядку: утром, днём, вечером и ночью.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школьника: первые действия дня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 wake up и get up. Обычно школьник встаёт рано, чтобы спокойно собраться и не опоздать на уроки.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гигиена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подъёма идут wash face и brush teeth. Эти короткие действия легко описать одним-двумя предложениями в Present Simple, добавляя точное время.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и сборы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ребёнок have breakfast, get dressed и pack the schoolbag. Так утро становится организованным, а все нужные вещи оказываются под рукой.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рассказа удобно использовать at 7:00, at 7:15 и at 7:30. Такие отметки делают распорядок ясным и помогают связать действия с часами.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 школу и школьный путь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способы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школы можно go, walk, take the bus или ride a bike. Выбор зависит от расстояния, погоды и того, сколько времени занимает дорога.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кем и как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говорят on the way to school, with friends и with a schoolbag. Эти выражения помогают описать путь естественно и подробно.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может занять 10, 20 или 30 минут. Если назвать точное время, рассказ становится понятнее и легче для слушателя.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6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in the morning подходит для описания пути в школу. Она сразу показывает, что действие происходит до начала уроков.
</a:t>
            </a:r>
            <a:endParaRPr lang="en-US" sz="10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busy day школьника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школьного дня в Present Simple.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уходит время в busy day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вечер занимают меньше всего свободных минут, поэтому школьный день требует точного распорядка и заранее продуманных действий.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уходит на сон и школу; без режима почти не остаётся свободного пространства.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распределения времени в будний день для 6 класса.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894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70481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05031" y="1387800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уроки, перемены и действия на английском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уроков школьники listen, read, write и answer. Эти глаголы помогают описывать обычную работу в классе короткими и понятными фразами.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work in pairs и work in groups часто встречаются в учебных заданиях. Они показывают, что ученики не только слушают, но и взаимодействуют друг с другом.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даёт время отдохнуть, talk to friends и немного reset. На перемене можно перекусить, но обычно она длится совсем недолго.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перекус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snack помогает рассказать о быстром перекусе между уроками. Это удобная деталь, когда нужно описать школьный день реалистично и последовательно.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уроки и перемены идут по расписанию, день становится предсказуемым. Ученику легче запомнить порядок действий и рассказать о нём по-английски.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00157"/>
            <a:ext cx="3812100" cy="21246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распорядка дня с английскими фразами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пример показывает, как соединять время и действия в одном понятном расписании.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соблюдать последовательность, рассказ о дне получается чётким, коротким и без путаницы.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6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Миша three times a week goes to football training. Там он отрабатывает движения, слушает тренера и играет в команде. После занятия он устает, но чувствует себя сильнее и увереннее.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после уроков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среду Аня goes to music school after school. Она учится играть на инструменте и дома повторяет небольшие упражнения. Такие занятия развивают терпение, внимание и помогают проводить время с пользой.
</a:t>
            </a:r>
            <a:endParaRPr lang="en-US" sz="932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творчество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четверг Дима attends a robotics club in the afternoon. Он собирает модели, обсуждает идеи с учителем и работает в группе. Занятие интересное, но свободного времени после него остаётся меньше.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Кружок робототехники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школы: кружки, спорт и дополнительные занятия
</a:t>
            </a:r>
            <a:endParaRPr lang="en-US" sz="314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работа и простые способы всё успеть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главного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выполняют самые трудные задания: упражнения, правила или длинные тексты. Так внимание не тратится зря, и сложная работа делается в начале.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Then полезно сделать перерыв на 5–10 минут. Небольшой отдых помогает сохранить концентрацию и не чувствовать сильную усталость.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Продолжить спокойно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that можно finish более короткие задания: revise, complete и check. Такой порядок делает домашнюю работу понятной и менее напряжённой.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Закончить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Finally лучше не откладывать всё на поздний вечер. Если homework done earlier, остаётся время на ужин, отдых и подготовку ко сну.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делает день слишком busy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дня особенно страдает, когда утро начинается поздно, а важные дела откладываются до вечера.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спешку создаёт плохая подготовка, а не сам объём дел: порядок и время уменьшают стресс.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теме A Busy Day, без эмпирических данных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 накапливается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и дороги домой школьник часто чувствует tired и sleepy. Если день был длинным и без пауз, внимание снижается, а выполнять задания становится заметно труднее.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жажда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вечеру нередко появляются hungry и thirsty, особенно если обед был поздним или маленьким. Нормальная еда и вода помогают сохранить силы и спокойнее закончить день.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концентрации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много заданий и мало отдыха, ребёнок становится distracted. Он чаще ошибается, медленнее читает и хуже запоминает информацию, поэтому полезны короткие перерывы и спокойная обстановка.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восстановиться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прогулка, ужин и тихий отдых делают состояние calmer и more relaxed. Такие простые действия помогают подготовиться ко сну и начать следующий день без лишнего напряжения.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чувствует себя школьник к вечеру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Планируем день шаг за шагом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для описания busy day в Present Simple и словах-связках.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неполезные привычки в повседневной жизни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маленькие ежедневные решения влияют на настроение, скорость сборов и готовность к урокам.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экономят время и уменьшают спешку, а неполезные создают путаницу и усталость уже с утра.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и типичные повседневные ситуации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для семьи и друзей даже в загруженный день
</a:t>
            </a:r>
            <a:endParaRPr lang="en-US" sz="235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за ужином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разговор за ужином помогает почувствовать поддержку семьи. Несколько минут без телефона и спешки делают вечер спокойнее и позволяют поделиться новостями дня.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5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нет времени на встречу, можно отправить короткое сообщение friend. Такой маленький жест keeps contact and shows care, especially after a long school day.
</a:t>
            </a:r>
            <a:endParaRPr lang="en-US" sz="94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help и support важны не только в школе, но и дома. Простая помощь по дому показывает уважение к близким и делает семейный вечер более тёплым.
</a:t>
            </a:r>
            <a:endParaRPr lang="en-US" sz="934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моменты общения снижают напряжение и напоминают, что busy day не должен быть только про дела. Family time и friends make the day feel balanced.
</a:t>
            </a:r>
            <a:endParaRPr lang="en-US" sz="92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учёбы, дел и отдыха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даже при плотном графике важно оставлять время для восстановления и спокойных занятий.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учёба и обязанности занимают почти весь день, отдых нужно планировать так же внимательно, как уроки.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A Busy Day, без эмпирических данных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287" y="17310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5306" y="1731004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9094" y="1731004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7913" y="17376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020388" y="1731004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учит тема A Busy Day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853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уверенно называют часы, части дня и последовательность действий, используя at, in the morning, after school и другие базовые временные выражения.
</a:t>
            </a:r>
            <a:endParaRPr lang="en-US" sz="1247" dirty="0"/>
          </a:p>
        </p:txBody>
      </p:sp>
      <p:sp>
        <p:nvSpPr>
          <p:cNvPr id="16" name="Text 3"/>
          <p:cNvSpPr txBox="1"/>
          <p:nvPr/>
        </p:nvSpPr>
        <p:spPr>
          <a:xfrm>
            <a:off x="198265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про школу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словарь для описания уроков, перемен, расписания и школьных обязанностей, чтобы рассказ о дне звучал ясно и естественно.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77992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учатся говорить о домашних делах, завтраке, подготовке к школе и вечернем режиме с помощью коротких, понятных предложений.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577200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действия легче описывать по-английски, когда есть чёткий порядок: сначала, потом, позже и наконец. Это помогает строить связный рассказ.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74475" y="2284775"/>
            <a:ext cx="15597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рассказывать о личном распорядке без сложных конструкций, используя Present Simple и знакомые слова every day, usually, sometimes, always.
</a:t>
            </a:r>
            <a:endParaRPr lang="en-US" sz="125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ошибок стоит проверить перед тем, как сдавать рассказ о своём дне.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 обучению лексике и грамматике в 6 классе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короткий самоконтроль помогает не путать времена, порядок слов и слова времени, а значит делает ответ понятнее и точнее.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119" y="-15625"/>
            <a:ext cx="2774563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Ужин и пауза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семья собирается за ужином, чтобы спокойно поговорить и восстановить силы после дня. Небольшая пауза помогает переключиться с дел на отдых.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школьник finish homework и проверяет, всё ли выполнено. Лучше не откладывать задания на поздний вечер, чтобы не ложиться слишком усталым.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портфеля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pack the schoolbag и положить всё необходимое на завтра. Когда вещи готовы заранее, утром меньше спешки и меньше забытых предметов.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prepare clothes и read a little before sleep. Эти спокойные действия помогают настроиться на тихий вечер и избежать лишнего шума.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307612" y="2886925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важно go to bed at the same time. Регулярный режим делает утро легче, а следующий школьный день — более organised and calm.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спокойный вечер перед новым учебным днём
</a:t>
            </a:r>
            <a:endParaRPr lang="en-US" sz="1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busy day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A Busy Day учит говорить о времени, действиях и привычках простыми английскими предложениями. Чёткий порядок дел помогает учиться, отдыхать и чувствовать себя увереннее каждый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2026-05-30T16:48:44Z</dcterms:created>
  <dcterms:modified xsi:type="dcterms:W3CDTF">2026-05-30T16:48:44Z</dcterms:modified>
</cp:coreProperties>
</file>