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особенности размножения рыб
</a:t>
            </a:r>
            <a:endParaRPr lang="en-US" sz="2742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разнообразная группа позвоночных с уникальными способами размножения.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в жизни рыб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продолжение видов и зависит от условий среды. Рыбы обладают разными стратегиями: икрометание и живорождение, приспособленными к различным экосистемам.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оплодотворение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размножаются половым способом с оплодотворением. Обычно процесс происходит через икрометание, при котором потомство развивается во внешней среде.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случаи партеногенеза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рыб способны к партеногенезу — развитию из неоплодотворённых яиц. Это исключение и встречается редко, например, у некоторых видов зубатых карпов.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размножения у рыб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оплодотворение: особенности процесса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икру в воду, где самец выпускает молоки для оплодотворения — процесс происходит вне тела родителей.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характерен для карповых, лососевых и сельдевых, обеспечивая массовое производство потомства с высокой численностью икринок.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водной среде без прямого контакта, что требует большой численности икры для компенсации потерь.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у рыб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внутреннего оплодотворения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акул и скатов самец вводит сперму внутрь самки с помощью специальных органов. Это повышает вероятность успешного оплодотворения и увеличивает шансы потомства.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живорождением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внутреннее оплодотворение сочетается с живорождением или яйцеживорождением. Это обеспечивает защиту эмбрионов и повышенную выживаемость рыб.
</a:t>
            </a:r>
            <a:endParaRPr lang="en-US" sz="9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икрометающими и живородящими рыбами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Икромечущие рыбы, например карп и щука, выпускают множество икринок, развитие которых проходит вне тела матери.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Живородящие чаще рождают полностью сформированных мальков, готовых к самостоятельной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Живородящие виды — гуппи, меченосцы, гамбузии — развивают эмбрионов внутри, что увеличивает вероятность выживания потомства.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количество потомства значительно отличаются: икромечущие откладывают больше икры, живородящие – рождают меньше, но жизнеспособней потомков.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функции оболочек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Икринки покрыты несколькими слоями, которые защищают от повреждений, инфекций и высыхания, сохраняя эмбрион в стабильных условиях.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в икре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оболочке содержится желток — источник питания для эмбриона, обеспечивающий его развитие до стадии личинки вне материнского организма.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икры и роль оболочек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миллионов икринок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огеничность потомства у трески при наружном оплодотворении.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2023 года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Икромечущие рыбы откладывают огромное количество икры, компенсируя высокую смертность среди потомства из-за хищников и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количества икринок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Живородящие рыбы имеют значительно меньшее потомство по сравнению с икромечущими из-за иной стратегии выживания.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икринок прямо связано с типом размножения; живородящие делают ставку на качество, икромечущие — на количество.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пресноводных водоёмов,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61638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размножения у разных видов рыб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 и сезонов нереста с учётом влияния температуры и светового дня.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фотопериод служат главными факторами для запуска размножения у большинства видов рыб.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биологии рыб,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и их влияние на размножение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напрямую влияет на активацию репродуктивных процессов у рыб; оптимальный диапазон для большинства пресноводных видов — от +10 до +20°С, что способствует развитию гонад и успешному нересту.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кислорода, уровень солёности и течение воды важны для формирования зрелых яиц, обеспечивают вентиляцию икры и создание благоприятных условий для эмбрионального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и сезонные изменения влияют на биоритмы рыб, регулируя время нереста; в засушливые периоды нерест может полностью не происходить из-за неблагоприятных условий среды.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стратегии: строительство гнёзд и забота о потомстве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колюшки — природный инкубатор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колюшки создают сложные гнёзда из водной растительности у поверхности воды, где откладывают икру. После нереста они охраняют кладку и активно вентилируют её плавниками, обеспечивая постоянный приток кислорода для эмбрионов.
</a:t>
            </a:r>
            <a:endParaRPr lang="en-US" sz="829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Цихлиды и ротоглоточная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представители цихлид и синодонтов берут икру либо маленьких мальков в рот для защиты от хищников. Такая постнерестовая забота значительно повышает выживаемость потомства в условиях обитания с высокой конкуренцией и опасностями.
</a:t>
            </a:r>
            <a:endParaRPr lang="en-US" sz="8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рыб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процесс развития от икры до взрослой особи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миграции лососёвых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Лососёвые рыбы преодолевают сотни километров вверх по рекам, возвращаясь в места своего рождения для нереста. Такая миграция обеспечивает концентрацию большого количества рыб на нерестилищах, увеличивая шансы на успешное оплодотворение.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нерест сельди и мойвы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Сельдь и мойва собираются в огромные косяки для одновременного нереста в прибрежных водах. Массовое размножение позволяет увеличить численность потомства и создаёт важную пищевую базу для морских хищников.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нерест — примеры в природе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способны откладывать икру только при благоприятных температурных и гидрологических показателях, что повышает шансы успешного развития эмбрионов в нестабильной среде.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Живородящие виды, например гамбузия, обеспечивают защиту потомства внутри организма, позволяя малышу выжить в неблагоприятных условиях окружающей среды.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цихлиды задерживают нерест до наступления благоприятных периодов, тем самым избегая гибели потомства во время засух или изменения параметров воды.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адаптивные механизмы позволяют поддерживать устойчивость популяций рыб при резких колебаниях среды и обеспечивают сохранение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неблагоприятным условиям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смены пола у некоторых видов рыб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 встречается у губанов и морских карасей, где особи могут менять пол в зависимости от возраста, социального статуса или условий среды, что способствует устойчивости популяции.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окунь служит ярким примером смены пола для поддержания оптимального соотношения полов в группе, усиливая шансы на успешное размножение в ограниченном ареале.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пола помогают группам рыб адаптироваться к изменяющимся условиям и обеспечивают эффективное воспроизводство в динамичной среде.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 аквариуме и его особенности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Аквариумисты контролируют температуру воды, уровень освещённости и химический состав, создавая максимально приближенные к природным условиям для стимуляции нереста.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Нерестовые субстраты используются для откладывания икры у икромечущих рыб, обеспечивая безопасное место и увеличивая шанс выживания потомства.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видов имитируют сезонные циклы, включая изменение влажности и температуры, что вызывает естественные реакции на размножение.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Живородящим рыбам требуется стабильность параметров воды и рацион питания, чтобы обеспечить успешное развитие плодов внутри организма.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стратегии: партеногенез и гибридизация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 у некоторых зубатых карпов проявляется как развитие эмбриона из неоплодотворённого яйца, что обеспечивает быстрое размножение без участия самцов.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свойственна осетровым и лососёвым видам, когда скрещивание родственных особей создаёт потомство с улучшенными хозяйственными качествами.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эти способы редко встречаются в природе, они способствуют генетическому разнообразию и адаптивности популяций рыб.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размножению в экстремальных условиях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рыб пустынных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обитающие в засушливых регионах, откладывают икру с особо прочными оболочками, способными противостоять высыханию. Некоторые зарываются в ил на период засухи, выживая до следующего дождевого сезона.
</a:t>
            </a:r>
            <a:endParaRPr lang="en-US" sz="850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антарктических нототений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рыбы откладывают икру в подлёдные трещины, что защищает потомство как от хищников, так и от резких температурных перепадов. Такая стратегия обеспечивает выживаемость в экстремальных холодных условиях.
</a:t>
            </a:r>
            <a:endParaRPr lang="en-US" sz="8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стратегий размножения для выживания рыб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репродуктивных стратегий и адаптаций позволяет рыбам успешно существовать в широком спектре экологических ниш, что важно для устойчивости и долгосрочного сохранения их видов.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2026-05-08T19:53:55Z</dcterms:created>
  <dcterms:modified xsi:type="dcterms:W3CDTF">2026-05-08T19:53:55Z</dcterms:modified>
</cp:coreProperties>
</file>