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подобия и метрические соотношения в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 из равных углов получать пропорции, а из свойств окружности — формулы для отрезков.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находить неизвестные длины, когда измерять напрямую нельзя. В задачах про окружность часто появляются точки внутри и вне круга, а также хорды, касательные и секущие — и их связи опираются на пропорции.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подобие и соотношения в окружности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треугольник увеличили во столько раз, все его стороны увеличиваются тем же коэффициентом, а углы не меняются.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подобия треугольников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имеют одинаковые углы и пропорциональные стороны. В задачах об окружности их часто получают из равных вписанных углов и прямого угла между радиусом и касательной.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двум углам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двух треугольниках есть по два равных угла, то третий угол тоже совпадает, а треугольники оказываются подобными. В окружности это часто задаётся равными вписанными углами.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двум сторонам и углу между ними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стороны одного треугольника пропорциональны двум сторонам другого и угол между ними равен, получаем подобие без лишних построений. Такой признак удобен при наличии параллельных линий в чертеже.
</a:t>
            </a:r>
            <a:endParaRPr lang="en-US" sz="1297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пропорциональны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три стороны одного треугольника пропорциональны трём сторонам другого, то треугольники подобны. В задачах с окружностью пропорции сторон часто возникают после выделения одинаковых углов.
</a:t>
            </a:r>
            <a:endParaRPr lang="en-US" sz="1317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углы из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подобие «рождается» из равных вписанных углов, опирающихся на одну дугу, а также из прямого угла между радиусом и касательной в точке касания.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подобия, которые чаще всего встречаются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задача методом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шагов: от чертежа и углов — к пропорциям, затем к нужной длине.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 точку касания, перпендикулярен касательной. Из этого сразу появляются прямоугольные треугольники, а значит, дальше удобно переходить к подобию и пропорциям.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помогает решать задачи про расстояния до центра окружности и про длину касательной: нужные отрезки связываются через треугольники с общими углами.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чертеже есть касательная и радиус, стоит искать прямой угол и отмечать его у точки касания. Часто это сокращает решение до короткой цепочки «углы → подобие → длины».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 радиус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25474"/>
            <a:ext cx="3848986" cy="19641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Подход: определить, какие линии пересекают окружность, и затем применить формулу с произведениями отрезков.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типичных случаях ключевое — произведение частей отрезков. Поэтому полезно аккуратно делить отрезки на внешние и внутренние фрагменты.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окружности из школьного курса геометрии (8 класс)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метрические соотношения в окружности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три части пересекающихся хорд, оставшуюся можно найти из равенства произведений.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 пересекающихся хордах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пересечении двух хорд внутри окружности произведение отрезков одной хорды равно произведению отрезков другой: AE·EB = CE·ED.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находится вне окружности, то квадрат длины касательной равен произведению всей секущей на её внешнюю часть. Это свойство называют степенью точки и применяют для вычислений длин.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касательной и секущей работает даже тогда, когда линия секущей пересекает окружность: внутри и снаружи образуются разные части отрезков, и именно они входят в формулу.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одной внешней точки провести две секущие, для них тоже выполняется равенство произведений внешних и полных частей. Поэтому можно находить разные неизвестные фрагменты.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Секущая, касательная и степень точки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задачах 8 класса сначала «включают» подобие через равные углы, а затем используют касательную и радиус.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приоритет: начинать стоит с случаев с углами и касательной, а уже потом переходить к более «точным» формулам для хорд и секущих.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(условные единицы), без привязки к статистическому подсчёту по контрольным/учебникам.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связи в окружности встречаются чаще всего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 — два одинаковых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44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окружность и две хорды, которые образуют два вписанных угла. Если эти углы опираются на одну и ту же дугу, они равны — как два «отражения» одного и того же участка окружности. На рисунке это помогает сразу увидеть пару треугольников с равными углами и естественным переходом к подобию.
</a:t>
            </a:r>
            <a:endParaRPr lang="en-US" sz="1235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превращают чертёж в пропорцию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вписанные углы равны, соответствующие стороны треугольников оказываются пропорциональны. Визуально это можно подчеркнуть выделенными дугами: там, где дуга одна и та же, углы совпадают, а значит, треугольники сходны по форме. Дальше остаётся записать отношения длин и найти нужный отрезок без «слепых» измерений.
</a:t>
            </a:r>
            <a:endParaRPr lang="en-US" sz="120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углы как источник подобия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Диаметр, проходящий через середину хорды и перпендикулярный ей, делит хорду пополам. Это не просто наблюдение на чертеже: свойство следует из геометрических связей внутри окружности.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утверждение тоже верно: если диаметр проходит через середину хорды, то он перпендикулярен хорде. Поэтому по одной детали можно сделать вывод о прямом угле и симметрии отрезков.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симметрию такие ситуации встречаются часто: нужно показать равенство частей хорды или построить перпендикуляр. Как только появляется середина хорды, диаметр становится «главным инструментом» для угловых выводов.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получаем перпендикулярность, возникают прямоугольные треугольники, а значит, становятся доступными дополнительные признаки подобия. Тогда неизвестные длины проще выражать через равные углы и пропорции сторон.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и хорда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049" y="2755985"/>
            <a:ext cx="3573902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(8 класс), метрические соотношения в окружности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случай соответствует какой формуле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зависит от того, какие линии проведены относительно окружности и какие части отрезков известны. Эти три типичных сценария помогают быстро понять, что именно искать и какое соотношение применять.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находится внутри — обычно работают пересекающиеся хорды; если снаружи — задействуются секущие и касательная. Формула «выбирается» по положению точки и по виду проведённых прямых, а не по внешнему впечатлению.
</a:t>
            </a:r>
            <a:endParaRPr lang="en-US" sz="10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нужное соотношение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связей в окружности: от положения точки и вида линий к нужной формуле или к подобию треугольников.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29" y="2034466"/>
            <a:ext cx="397608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011" y="2034466"/>
            <a:ext cx="454410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689" y="2074624"/>
            <a:ext cx="467617" cy="3740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хорду и секущую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лежит внутри окружности и соединяет две точки на ней. Секущая проходит через окружность и выходит за её пределы. Если перепутать их, формула для произведений отрезков применится неправильно.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Сбиваются с соответствующими сторонами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подобных треугольниках важно сопоставлять стороны по соответствующим углам. Ошибка часто возникает, когда углы подписаны верно, но стороны берут «на глаз», без проверки, какие вершины совпадают.
</a:t>
            </a:r>
            <a:endParaRPr lang="en-US" sz="1349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 точку касания и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с касательной нужно чётко указать точку касания, потому что прямой угол относится именно к ней. Также полезно проверить единицы измерения: длины должны получаться в одной системе.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 фиксируете равные и прямые углы на чертеже, тем меньше вычислений приходится «додумывать». Это сокращает путь до нужной пропорции.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решающими оказываются визуальные опоры: правильный чертёж и выделение углов. Проверка ответа по смыслу снижает риск ошибочной формулы или неверной части отрезка.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частоте встречаемости шагов в учебных задачах (8 класс), 2026-05-12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решать задачи быстрее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внешнюю точку: из неё проведены касательная к окружности и секущая, пересекающая окружность. На чертеже обычно известна длина касательной и длина внешней части секущей. Неизвестной остаётся внутренняя часть отрезка внутри окружности.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её, используют степень точки: квадрат касательной равен произведению всей секущей на её внешнюю часть. Благодаря одному соотношению вычисления становятся короче, а связь «внешняя точка — окружность» читается сразу.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 с касательной и секущей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65" y="1602394"/>
            <a:ext cx="237924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483" y="3304813"/>
            <a:ext cx="242287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разметка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строительстве подобие помогает переносить размеры с макета на реальный объект и проверять правильность геометрических форм. Связи внутри окружностей применяют при расчётах дуг, опор и элементов с круглыми контурами.
</a:t>
            </a:r>
            <a:endParaRPr lang="en-US" sz="123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Чертёжные задачи и планирование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чертежами часто нужно находить длины, не измеряя их напрямую, а опираясь на углы и симметрию. Окружности встречаются в разметке отверстий, окружных креплениях и в компоновке деталей.
</a:t>
            </a:r>
            <a:endParaRPr lang="en-US" sz="1317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навигации и геодезических приложениях круговые траектории подталкивают к задачам на отрезки и углы, похожие на школьные. Идея одна: если известны части, можно восстановить другие через геометрические отношения.
</a:t>
            </a:r>
            <a:endParaRPr lang="en-US" sz="1215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графике окружности и подобные фигуры используют для построения плавных форм и корректного масштабирования. Понимание углов и пропорций помогает разрабатывать алгоритмы, где результат зависит от геометрии, а не от «ручных» измерений.
</a:t>
            </a:r>
            <a:endParaRPr lang="en-US" sz="1131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идеи встречаются в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геометрическую опору: равные или прямые углы. Затем получаем подобие, а уже после применяем метрические соотношения для хорд, касательных и секущих.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не «запоминаются отдельно»: они вытекают из свойств углов и взаимного положения линий относительно окружности. Поэтому правильная последовательность действий ускоряет решение.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Конспект по логике изучения темы, 2026-05-12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углов к формулам: логика темы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завершён: геометрия становится вычислением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подобия связывает углы и длины, а метрические соотношения дают точные формулы для хорд, касательных и секущих. В задачах сначала выявляют равные/прямые углы и положение точек, затем применяют пропорции или произведения отрезков.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2026-05-12T03:17:01Z</dcterms:created>
  <dcterms:modified xsi:type="dcterms:W3CDTF">2026-05-12T03:17:01Z</dcterms:modified>
</cp:coreProperties>
</file>