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тематики подъема средневековой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античности к новой эпохе через феодализм и культурный рост.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средневековой Европы: исторический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в 476 году ознаменовало старт Средневековья. Появились новые королевства, усилилось влияние церкви, а политическая раздробленность привела к периоду нестабильности и локальных войн.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средневековье: становление королевств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V–VI века – формирование королевств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Франки, Вестготы и Лангобарды основывали отдельные государства на развалинах Рима.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– падение Западной Римской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распалась, что вызвало политический вакуум и миграции народов на территории Европы.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год – коронация Карла Великого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был коронован императором, объединив большую часть Западной Европы под своей властью.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– усиление франков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Карла Martela франки расширили влияние в Западной Европе.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феодального общества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на взаимоотношениях вассала и сеньора, где земля была главным источником власти и богатства.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предоставляли землю крупным феодалам, которые в свою очередь управляли меньшими вассалами и крестьянами.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— зависимые труженики, платили оброк и выполняли различные повинности на землях феодалов.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Феоды часто обладали автономией, что ограничивало влияние центральной власти на отдельные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 монастырей в обществе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крупнейшим землевладельцем и центром политической власти, что делало её влиятельной силой.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рассматривался как высшее духовное и символическое руководство для всего христианского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поддерживали образование, переписывали книги и служили экономическими центрами в сельских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революция и её влияние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трёхполья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севооборота повысила плодородие почв и обеспечила более стабильные урожаи.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Конская упряжь с хомутом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хомута улучшило работу лошадей в поле, повысив производительность сельского хозяйства.
</a:t>
            </a:r>
            <a:endParaRPr lang="en-US" sz="148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 плуг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плуг позволил эффективней обрабатывать тяжёлые европейские почвы и увеличил площади пахотных земель.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деревень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увеличению продовольствия расширялись поселения, часть населения начинала переселяться в города.
</a:t>
            </a:r>
            <a:endParaRPr lang="en-US" sz="14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Европы в средние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и относительное спокойствие способствовали росту населения до начала эпидемий.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привёл к экономическому развитию и расширению городов до начала кризисов XIV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– морская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торговыми путями сделал Венецию могущественным центром торговли с Востоком и Западом.
</a:t>
            </a:r>
            <a:endParaRPr lang="en-US" sz="1500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– конкурент Венеции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развила сильный флот и торговлю, соперничая с другими городами за влияние в Средиземноморье.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Флоренция: финансовый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стала центром банковского дела и ремёсел, благодаря чему укрепляла социально-экономическую независимость.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Италии: экономика и независимость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экономическая интеграция в средневековой Европе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Азией и Ближним Востоком обеспечивала приток товаров и культурных влияний.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торговых путей усилило экономическую взаимозависимость европейских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исторических торговых данных,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обладало духовной властью и контролировало значительные земельные владения по всей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выполняло военную службу, управляя территориями и защищая владения своих сеньоров.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были жёстко разделены: движение между ними было ограничено, что закрепляло социальное устройство.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включало крестьян и ремесленников, обеспечивавших продовольствие и товары для общества.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общества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ремесел и роль гильдий в средневековых городах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гильдии объединяли мастеров одной специальности, вырабатывали строгие правила качества продукции и организацию обучения учеников для сохранения и передачи мастерства внутри профессии.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защищали экономические интересы своих членов, регулируя цены, ограничивая конкуренцию и контролируя поступление новых мастеров, что обеспечивало стабильность и устойчивость ремесленных профессий.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экономической функции, гильдии оказывали социальную поддержку: помогали членам и их семьям при болезнях, старости и затруднениях, усиливая чувство общности и взаимопомощи в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компаса и его влияние на мореплавание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 веке компас из Китая стал использоваться в Европе, что значительно улучшило навигацию на море. Благодаря этому моряки могли совершать дальние путешествия с большей уверенностью, расширяя торговые и культурные связи.
</a:t>
            </a:r>
            <a:endParaRPr lang="en-US" sz="867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в Болонье, Париже и Оксфорде возникли в XI–XII веках как центры образования и научных исследований. Там изучали философию, теологию и естественные науки, формируя интеллектуальный фундамент европейского общества.
</a:t>
            </a:r>
            <a:endParaRPr lang="en-US" sz="933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механических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появились первые механические часы, которые позволили точнее измерять время. Их внедрение стимулировало организацию городских будней и повседневной жизни, а также способствовало развитию инженерного искусства.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и образовательные достижения средневековья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– символы духовной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Парижской Богоматери и Кёльнский собор стали выдающимися примерами готической архитектуры с высокими арками, витражами и сложными фасадами, отражая религиозное величие и технический прогресс эпохи.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 крепости — защитные сооружения с уникальным стилем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замки служили оборонительными и административными центрами. Их массивные стены, башни и рвы были важной частью феодальной системы защищенности и власти.
</a:t>
            </a:r>
            <a:endParaRPr lang="en-US" sz="118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миниатюра и витражи – искусство для души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Иллюминированные рукописи с яркими иллюстрациями и витражи церквей передавали религиозные сюжеты и вдохновляли верующих, сочетая духовное содержание и художественное мастерство.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искусство и архитектура: выражение веры и власти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 начало походов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 (1096 год) начался с призыва освободить Святую землю от мусульман. Это привело к масштабным военным кампаниям западноевропейских рыцарей и простого народа.
</a:t>
            </a:r>
            <a:endParaRPr lang="en-US" sz="106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торговлю и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расширили торговые связи между Европой и Востоком. Города стали центрами обмена товарами, способствуя развитию экономических и культурных отношений.
</a:t>
            </a:r>
            <a:endParaRPr lang="en-US" sz="105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и технологические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походов познакомились с арабской наукой, медициной и технологиями, что способствовало переносу знаний и развитию европейской культуры и науки.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войны и культурные взаимодействия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скорость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чума стремительно охватила Европу, унеся около трети населения. Болезнь быстро передавалась, вызывая массовую гибель и панику в городах и деревнях.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гибели множества крестьян и ремесленников снизилось производство, появились трудности с земледелием, но выросла заработная плата у выживших рабочих из-за дефицита рабочей силы.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ослабление феодализма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привела к изменению социальной структуры: крестьяне получили больше свободы, значение крупных феодалов уменьшилось, что способствовало постепенному переходу к новому устройству общества.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чумы: разрушение и изменения в обществе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торговых путей на развитие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Венеция и Генуя выросли благодаря выгодному расположению на торговых маршрутах. Это привлекало купцов, ремесленников и способствовало экономическому процветанию.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и 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XIV веку около 10% европейцев жили в городах, где развивались ремесла, рынки и гильдии. Города становились центрами социальных и экономических новаторств.
</a:t>
            </a:r>
            <a:endParaRPr lang="en-US" sz="990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социальной структуры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предоставляли новые роли: купцы, ремесленники, торговцы. Такие сообщества расширяли возможности самоорганизации и влияли на развитие гражданских прав и самоуправления.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формирование торговых центров в средневековье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централизованных монархий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– усиление королевской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Англии короли начали собирать налоги и формировать постоянные армии, укрепляя контроль над территорией и уменьшая влияние феодальных лордов.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– централизация законодательства и администрирования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вводили единые законы и создавали административные структуры для управления своими государствами более эффективно и централизованно.
</a:t>
            </a:r>
            <a:endParaRPr lang="en-US" sz="1479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XIV — начало XV веков – становление национальных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способствовала формированию устойчивых национальных государств с сильной монархией и национальной идентичностью.
</a:t>
            </a:r>
            <a:endParaRPr lang="en-US" sz="14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 религиозные реформы в позднем средневековье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грамотных людей стимулировал интерес к новым идеям и критическому мышлению, что подготовило почву для религиозных изменений и развития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Мартина Лютера вызвали Реформацию, которая разделила христианство на католицизм и протестантизм, начав новую эру в духовной и общественной жизни Европы.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Гутенбергом сделало книги доступнее и ускорило распространение знаний по Европе, что способствовало развитию грамотности и образования среди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средневековой Европы и переход к Новому времени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заложило основы европейской культуры через развитие архитектуры, литературы и искусства, создав уникальное культурное наследие для будущих эпох.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университетов и научных школ обеспечило преемственность знаний, способствуя развитию философии и естественных наук в Ренессанс и впоследствии.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преобразования того времени привели к формированию государств с централизованной властью и новым взглядом на общественный строй.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Средневековой Европы: фундамент для будущих достижений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сформировала ключевые социальные, культурные и политические институты, которые стали опорой для Возрождения и модернизации, открывая путь к развитию современных европейских государств.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2026-05-10T14:28:36Z</dcterms:created>
  <dcterms:modified xsi:type="dcterms:W3CDTF">2026-05-10T14:28:36Z</dcterms:modified>
</cp:coreProperties>
</file>