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и человек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— твёрдая оболочка Земли, от которой зависят стройка, почвы, полезные ископаемые и безопасность.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даёт материалы для строительства, металлы и топливо, а почвы позволяют выращивать растения. На её поверхности люди живут и строят города, школы и дороги. Но именно в литосфере возникают и опасности: землетрясения, вулканы, оползни, обвалы и эрозия.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литосфера важна для жизни людей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литосфера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включает земную кору и верхнюю часть мантии. Эти слои образуют твёртую оболочку, на которой находится суша, океаническое дно и всё, что на нём строят люди.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разделена на большие литосферные плиты. Они двигаются очень медленно, но постоянно, меняя положение материков и океанических впадин.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плиты сталкиваются или расходятся, возникают горы, часты землетрясения и вулканические извержения. Поэтому активные зоны часто связаны с границами плит.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жизнь людей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— это совокупность неровностей земной поверхности: гор, равнин, холмов, оврагов и долин. Он определяет, где удобно прокладывать пути, а где местность сложнее для работы и передвижения.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рельеф влияет на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легче осваивать: там проще строить города, дороги и поля. В горах строить и перемещаться труднее, а уклоны требуют специальных решений. На примерах гора, равнина, овраг или карьер видно влияние рельефа на деятельность людей.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человек получает из литосферы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групп ресурсов — по школьной географии; доли в круговой диаграмме условные для наглядности, без привязки к конкретным объёмам (2026).
</a:t>
            </a:r>
            <a:endParaRPr lang="en-US" sz="56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используют разные породы по назначению: из песка и глины делают стройматериалы, а из руд получают металлы для техники и транспорта.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ресурсы литосферы разнообразны и обеспечивают жильё, производство и сельское хозяйство. Их распределение по Земле неравномерно, поэтому одни регионы богаче ресурсами.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02288" y="1576525"/>
            <a:ext cx="3020425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их применение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полезные ископаемые превращаются в нужные материалы и какие риски появляются при добыче.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обеспечивает экономику, но почти всегда связана с нарушением ландшафта и загрязнением. Поэтому нужны контроль и восстановление территорий.
</a:t>
            </a:r>
            <a:endParaRPr lang="en-US" sz="1094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и экологии (2026).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добыча полезных ископаемых изменяет территорию
</a:t>
            </a:r>
            <a:endParaRPr lang="en-US" sz="2537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 при добыче и последствия для рельефа и среды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 часть литосферы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формируется на поверхности литосферы из горных пород под действием воды, воздуха и организмов. В неё попадают остатки растений и животных, постепенно превращаясь в перегной.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обычно присутствуют песок и глина, а также вода и воздух. От их соотношения зависит, насколько хорошо почва удерживает влагу и даёт корням кислород.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 почве перегноя, тем она чаще оказывается плодороднее. Благодаря почве люди выращивают хлеб, овощи, фрукты и корма для животных.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разрушает почвы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— по школьным материалам по охране почв; значения в столбцах даны условно для сравнения, без указания реальных долей (2026).
</a:t>
            </a:r>
            <a:endParaRPr lang="en-US" sz="56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ливней и таяния снега верхний слой почвы смывается быстрее, если участок открыт и почти нет растений.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опасность усиливается, когда почву оголяют и загрязняют. Защита растений и правильная обработка склонов снижают потери.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1899" y="1225603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73212" y="3210196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и оползни на склонах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оголена, ветер уносит мелкие частицы верхнего слоя. Особенно это заметно на открытых участках без растений, где нет корней, удерживающих землю.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Ветровая эрозия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Ливни и сток воды разрушают верхний слой почвы и уносят частицы вниз по склону. Сильнее всего это проявляется после сильных дождей и таяния снега.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эрозия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Оползень — это сползание массы грунта вниз по склону. Опасность растёт, если вырублены леса, построены дороги, распаханы крутые склоны и идут сильные дожди.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процессы могут повредить дома, поля и дороги. Поэтому на склонах важно сохранять растения, следить за состоянием грунта и учитывать погодные риски при строительстве.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это грозит людям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опасности возникают у границ плит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извержения вулканов чаще всего связаны с границами литосферных плит. Там земная кора испытывает сильные движения и накапливает напряжение, которое затем высвобождается. Это может привести к толчкам и выходу магмы.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вулканы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случается землетрясения и извержения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зоны обычно совпадают с участками активной тектоники. На примерах районов, где такие явления происходят часто, чаще всего называют Японию, Индонезию и Чили. Их рельеф и вулканы служат подсказкой о «работе» плит.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8194" y="1340425"/>
            <a:ext cx="2287611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процессы литосферы и защита от них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 природоведения; обобщение типовых мер безопасности (без привязки к конкретным измерениям).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Землетрясения, вулканы, оползни и карст по-разному проявляются на местности. Чтобы снизить риск, важны наблюдение, укрепление склонов, грамотное строительство и готовность к эвакуации.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защита всегда опирается на понимание типа опасности. Для землетрясений важна устойчивость зданий, для вулканов — мониторинг и план действий, для склонов — укрепление, для карста — инженерные меры.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и хозяйство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темам школьной географии; показатели — качественная (неизмерительная) учебная оценка направлений влияния.
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 полезные ископаемые дают основу для производства продуктов и материалов. При этом рельеф влияет на дороги и линии связи: обходы, мосты и насыпи часто зависят от местности.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воздействие литосферы заметно в сельском хозяйстве, строительстве и добыче сырья: там напрямую используются почвы и горные породы. Транспорт и энергетика сильнее зависят от рельефа и размещения ресурсов.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города, дороги и карьеры изменяют поверхность Земли
</a:t>
            </a:r>
            <a:endParaRPr lang="en-US" sz="2478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строительстве участки выравнивают, убирают часть грунта и создают ровные площадки. Овраги нередко засыпают, холмы срезают, а затем размещают здания, склады и подъездные дороги.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 и отвалы формируют новый искусственный рельеф. Насыпи, выемки и отвальные терриконы меняют геоморфологию территории и могут удерживать воду иначе, чем природные склоны.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покрытия уменьшают площадь, где вода впитывается в почву. Из-за этого возрастает поверхностный сток, а вместе с ним — риск смыва грунта на обочинах и у основания насыпей.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меняют природный вид местности и условия для растений и животных. Одни виды уходят, другие поселяются там, где появляются новые условия, например более сухие или более открытые участки.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нарушенных земель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процесса: этапы восстановления после добычи полезных ископаемых.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7444" y="3292425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5819" y="3292425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литосферу в повседневной жизни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помогает отправлять металл, стекло, бумагу и пластик на переработку. Когда часть сырья возвращается в производство, снижается потребность в новой добыче и уменьшается нарушение территорий.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Сортируйте отходы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корни, вытаптывать газоны и нарушать верхний слой почвы. Он удерживает влагу и питательные вещества, поэтому бережное поведение на земле помогает сохранять плодородие.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повреждайте почвенный покров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Оставленный мусор загрязняет почву и усложняет восстановление растительности. Даже небольшие отходы со временем накапливаются, а их вывоз требует дополнительных ресурсов и усилий.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Убирайте мусор и не оставляйте его природе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закрепляют грунт корнями и уменьшают смыв и выдувание почвы ветром. Поэтому важно беречь деревья и кустарники на холмах, берегах и местах, где почва легко уносится.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растения на склонах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материалов и экономия природных ресурсов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о направлениях переработки; показатели условные, используются для наглядного сравнения.
</a:t>
            </a:r>
            <a:endParaRPr lang="en-US" sz="613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материалы повторно используют, уменьшается число свалок и нагрузка на карьеры и шахты. Это снижает потребность в сырье и помогает дольше сохранять природные территории для жизни.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«списку» видно, какие материалы чаще всего возвращаются в производство. Чем больше доля повторного использования, тем меньше требуется добыча новых ресурсов и тем слабее нарушается поверхность.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каньон: вода как «создатель»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каньоне видно, как вода тысячи и миллионы лет постепенно разрушает горные породы. Дожди, талые воды и течение рек уносят частицы и оставляют новые формы. Местность показывает, что рельеф меняется не только из‑за людей.
</a:t>
            </a:r>
            <a:endParaRPr lang="en-US" sz="980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 и разработки: как добыча «пишет» ландшафт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 и выемки дают материал для строительства и производства. Но вместе с камнем или рудой меняется и поверхность: появляются отвалы, меняются склоны и по-новому распределяется вода. Это наглядно связывает хозяйственную деятельность и состояние литосферы.
</a:t>
            </a:r>
            <a:endParaRPr lang="en-US" sz="916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Террасные поля в горах: земледелие подстраивается под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склонах люди создают террасы, чтобы выращивать растения там, где ровных участков почти нет. Ступенчатая форма помогает удерживать почву и снижает смыв при ливнях. Так земледелие показывает практичное приспособление к условиям литосферы.
</a:t>
            </a:r>
            <a:endParaRPr lang="en-US" sz="943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связи человека и литосферы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связи литосферы и человека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даёт полезные ископаемые, почвы и пространство для жизни. На её поверхности располагаются города, дороги и сельскохозяйственные земли, без которых трудно представить современное хозяйство.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постоянно меняет поверхность Земли при строительстве, добыче и сельском хозяйстве. Бережное использование земель, восстановление участков и защита почв помогают сохранять литосферу и снижать вред для людей.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литосфера создаёт природные опасности: землетрясения, вулканы, оползни, обвалы и эрозию. Эти процессы могут разрушать здания, поля и коммуникации, если не учитывать риск.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обеспечивает людей сырьём, почвами, рельефом для городов и пространством для хозяйства. Но разрушение почв, добыча без восстановления и строительство без учёта природы ухудшают территории. Рациональные меры, рекультивация и защита склонов уменьшают вред и сохраняют природу для будущих поколений.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— основа жизни и ответственности человека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2026-05-13T01:22:46Z</dcterms:created>
  <dcterms:modified xsi:type="dcterms:W3CDTF">2026-05-13T01:22:46Z</dcterms:modified>
</cp:coreProperties>
</file>