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Фенотипическая изменчивость: обзор темы и ключевые вопросы
</a:t>
            </a:r>
            <a:endParaRPr lang="en-US" sz="3055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признаков у организмов в зависимости от генотипа и среды.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значение понятия фенотип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«фенотип» впервые ввёл В. Иогансен в 1909 году. Мендель заложил основы наследования. Изучение фенотипа помогает понять адаптацию видов к окружающей среде.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фенотипа: основные характеристики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— это совокупность всех видимых и скрытых признаков организма, формируемых генами и воздействием окружающей среды.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признакам фенотипа относят морфологические особенности, физиологические процессы и поведение, проявляющее индивидуальность особи.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фенотипа могут варьироваться от цветовых характеристик до особенностей реакций на внешние стимулы и поведения.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изменчивости: сравнение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вызвана наследуемыми изменениями в ДНК, включая мутации и рекомбинации, и передаётся потомству.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Фенотипическая изменчивость возникает под влиянием среды, изменяя признаки без изменений в генах и не наследуется.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генотипической изменчивости — мутации у дрозофилы, приводящие к новым признакам у потомков.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фенотипической — смена окраса у зайца-русака в зависимости от сезона, изменяющаяся окраска меха.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вызывающие фенотипическую изменчивость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Температура: влияние на рост растений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различной температуре одинаковые растения демонстрируют разный рост. Например, у овса высота стебля заметно варьируется в зависимости от температуры окружающей среды в период вегетации.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и его роль в развитии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интенсивности и продолжительности освещения могут приводить к разным фенотипическим проявлениям, таким как размер листьев и скорость фотосинтеза у растений.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химический состав почвы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минеральных веществ или воды в почве влияет на развитие и окраску растений, вызывая существенные фенотипические изменения независимо от генотипа.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организмов способно менять свои признаки в ответ на воздействие среды, что обеспечивает гибкость и выживание внутри популяций.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организмов демонстрируют фенотипическую пластичность, позволяющую адаптироваться к изменяющимся условиям.
</a:t>
            </a:r>
            <a:endParaRPr lang="en-US" sz="2171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адаптации,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окраса белой медведицы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 белой медведицы летом становится светлее и менее плотным, что помогает лучше переносить тёплые условия. Зимой шерсть густеет и приобретает более плотную структуру для защиты от холода.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длины ушных раковин у зайцев от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 в тёплых регионах имеют более длинные уши для рассеивая тепла, тогда как у особей из холодных районов уши короче, что снижает потерю тепла в морозы.
</a:t>
            </a:r>
            <a:endParaRPr lang="en-US" sz="1174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Температурное влияние на окраску бабочек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цветных бабочек оттенок крыльев в период окукливания зависит от температуры среды — при холоде окраска становится темнее, а при высокой температуре — светлее.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Фенотипическая изменчивость у животных: современные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Фенотипическая изменчивость у растений: реальные кейсы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толщина листьев дуба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дуба, растущие на солнечном участке, крупнее и толще, чем тени, что связано с адаптацией к интенсивности света и температурным условиям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побегов томата и условия почвы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зависимости от наличия воды и минеральных веществ в почве у томатных растений меняется скорость и длина побегов, влияя на общий урожай и устойчивость к стрессам.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лепестков гортензии и кислотность почвы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pH почвы гортензия меняет окраску своих лепестков — от розового при нейтральной среде до синего в кислой почве, демонстрируя фенотипическую пластичность.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изменчивость: суть и примеры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— изменения, вызванные факторами окружающей среды, которые не затрагивают генетический код и не передаются потомству.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загар у человека, возникающий под воздействием ультрафиолетового излучения, или развитие мышц при регулярных тренировках.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изменение густоты шерсти у домашних собак в зависимости от климата — яркий пример фенотипических адаптаций без генетических изменений.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К.А. Тимирязева: роль среды в формировании фенотипа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К.А. Тимирязев проводил опыты, выращивая одинаковые растения в разных условиях, что показало существенное влияние среды на проявление признаков.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подтвердили, что даже при идентичном генотипе смена факторов окружающей среды вызывает разнообразие фенотипических проявлений.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фенотипической изменчивости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Фенотипическая изменчивость создаёт разнообразие среди особей в популяции, что увеличивает шансы выживания при изменениях среды и обеспечивает устойчивость вида в долгосрочной перспективе.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разнообразие становится источником материала для естественного отбора, благодаря которому наиболее адаптированные признаки закрепляются и передаются будущим поколениям.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закрепления адаптивных фенотипических признаков происходит эволюционное развитие, иногда приводящее к формированию новых видов на основе накопленных изменений.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цвета кожи и его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Оттенок кожи человека варьируется в зависимости от воздействия солнечных лучей и географического положения. Например, люди, живущие ближе к экватору, имеют более тёмный цвет кожи, что защищает от ультрафиолетового излучения.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 физические способности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характеристики, такие как рост, мышечная масса и выносливость, влияют на ежедневную активность. Эти признаки формируются под влиянием питания, физической нагрузки и условий окружающей среды.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на фенотип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Стресс, питание и климат оказывают заметное воздействие на здоровье и внешний вид. Даже близкие по генотипу люди могут иметь существенные фенотипические отличия в зависимости от образа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фенотипическая изменчивость: проявления в повседневной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признаки человека: конкретные примеры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цвет кожи у жителей экваториальных зон обусловлен усиленным ультрафиолетовым излучением, вызывающим повышение продукции меланина для защиты ткани.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из городов обычно имеют худощавее телосложение и иные осаночные особенности по сравнению с ровесниками из сельской местности, что связано с различиями в физической активности.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климатическое окружение при переезде может спровоцировать появление аллергий из-за изменений в воздушных аллергенах, растительности и микрофлоре.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стресса в больших городах влияет на состояние кожи и иммунитет, усиливая проявление хронических заболеваний у жителей мегаполисов.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333594"/>
            <a:ext cx="4300800" cy="822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источников, наследуемости и примеров двух видов изменчивости у организмов.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обратима и зависит от условий среды, тогда как генотипическая наследуется и связана с изменениями в генах.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различия между модификационной и генотипической изменчивостью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реакции: границы модификационной изменчивости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 — диапазон изменений признаков организма, возможных при воздействии различных условий среды, заложенный его генетическим кодом.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рост человека может варьироваться в зависимости от питания, но всегда находится в пределах, определяемых наследственностью.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нормы реакции важно для выявления влияния среды и генотипа на развитие фенотипа, а также для прогноза адаптации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Фенотипическая изменчивость и здоровье человека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фенотипические черты влияют на иммунитет, определяя устойчивость к инфекциям и болезням разной степени тяжести.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Предрасположенность к хроническим заболеваниям часто связана с особенностями метаболизма, которые формируются под влиянием генотипа и окружающей среды.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городской среде требует фенотипической гибкости, включая изменения в реакциях на загрязнения и стрессовые факторы.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жизни, рацион питания и уровень физической активности значительно отражаются на состоянии кожи, мышечной массы и общем самочувствии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Близнецовые исследования: вклад среды и генетики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во внешности у однояйцевых близнецов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идентичные по генотипу близнецы при жизни в разных условиях могут отличаться цветом кожи, телосложением и другими чертами, что подчеркивает действие окружающей среды на фенотип.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здоровье близнецов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близнецы, выросшие в разных климатах и с разным образом жизни, демонстрируют различия в здоровье и устойчивости к болезням, подтверждая значение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напрямую влияет на рост растений, оптимальные условия способствуют максимальному развитию, тогда как слишком низкие или высокие температуры ограничивают рост.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рост фасоли наблюдается при 20°C, что демонстрирует важность комфортной температуры для фенотипического проявления.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фитологии,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изменение фенотипа растений от температуры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фенотипической изменчивости: вызовы XXI 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глобальных изменений на адаптацию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урбанизация создают новые вызовы, требующие от организмов высокой фенотипической пластичности для успешного существования в быстро меняющихся условиях.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технологий в регулировании фенотипических проявлений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открывают возможности для управляемой модификации условий среды, что позволяет поддерживать здоровье и адаптивность как человека, так и других видов.
</a:t>
            </a:r>
            <a:endParaRPr lang="en-US" sz="12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фенотипической изменчивости в жизни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Фенотипическая изменчивость обеспечивает уникальную способность организмов приспосабливаться, обеспечивая разнообразие и устойчивость природы, а также успех человечества в меняющемся мире.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2026-05-09T04:42:27Z</dcterms:created>
  <dcterms:modified xsi:type="dcterms:W3CDTF">2026-05-09T04:42:27Z</dcterms:modified>
</cp:coreProperties>
</file>