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времён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глагола помогают точно показать, когда происходит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времена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 помогают правильно строить предложения, точно рассказывать о событиях и понимать, когда действие происходит: сейчас, раньше или позже.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действие происходит сейчас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обозначает действие, которое происходит в момент речи или повторяется регулярно. К нему задают вопросы: что делает? что делают?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глаголы изменяются по лицам и числам: я пишу, ты пишешь, он пишет, мы пишем. Это важный признак формы.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настоящего времени: ученик читает, класс пишет, мама готовит ужин. Такие формы помогают передать действие, которое связано с настоящим моментом.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настоящее время в речи и на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сейчас, сегодня, обычно, каждый день и часто помогают узнать настоящее время. Они показывают либо действие в данный момент, либо привычное повторяющееся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Петя рисует картинку и Петя рисует каждый вечер. В первом случае действие происходит сейчас, во втором — повторяется регулярно.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«Употребление времён глагола»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настоящего, прошедшего и будущего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различаются не только вопросом, но и значением формы: момент речи, уже завершённое действие или то, что ещё предстоит.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и смыслу можно быстро определить время глагола и выбрать нужную форму.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«Употребление времён глагола»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глагола: формы и признаки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различаются времена глагола по вопросу, значению и форме.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меняется вместе со временем, поэтому важно смотреть на вопрос и смысл предложения.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время: действие уже произошло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часто есть суффикс -л: читал, читала, читало. В единственном числе форма изменяется по родам, что отличает её от настоящего времени.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называют действие, которое произошло раньше момента речи. К нему задают вопросы: что делал? что сделала? что сделали?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прошедшего времени: мальчик читал книгу, девочка нарисовала солнце, ребята гуляли во дворе. Эти формы сообщают о завершённом действии.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48" y="1890721"/>
            <a:ext cx="282938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и изменение по родам и числам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прошедшее время изменяется по родам: он играл, она играла, оно светило. По окончанию легко увидеть, к какому слову относится глагол.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различается: они играли, дети читали, птицы летели. Такая форма одинаково подходит для любого рода в группе.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вчера, на прошлой неделе, летом, в субботу часто подсказывают прошедшее время. Они помогают понять, что действие уже осталось позади.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форму прошедшего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распознать прошедшее время в 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действие ещё не 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будущее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обозначает действие, которое произойдёт после момента речи. Оно помогает говорить о планах, обещаниях и предстоящих событиях. Примеры: завтра мы пойдём в музей, через неделю класс напишет диктант.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будущую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будущему времени задают вопросы: что будет делать? что сделает? В речи его легко заметить по словам завтра, скоро, через час, на следующей неделе.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 составная формы будущего времени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относятся к будущему времени, но передают разный оттенок смысла: завершённость действия или его процесс, продолжительность и повторяемость.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будущего времени используется у глаголов совершенного вида и показывает результат действия, который наступит позже: прочитаю, напишет, узнаем.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строится с помощью слова буду, будешь, будет и неопределённой формы глагола: буду читать, будет играть, будем готовиться.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нужную форму, важно учитывать вид глагола и значение предложения: что произойдёт как результат и что будет происходить какое-то время.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русского языка для 5 класса; без внешних данных.
</a:t>
            </a:r>
            <a:endParaRPr lang="en-US" sz="97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 будущего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образуют будущее, но в речи они по-разному выделяют результат и длительность действия.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чаще связана с завершённым действием, а составная — с процессом или повторением.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788586"/>
            <a:ext cx="4813500" cy="193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времени глагола с вопросом и примером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школьным правилам определения времени глагола.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вопрос и пример помогают быстро определить время глагола в 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форма слова дают самый быстрый способ распознать время глагола без лишних догадок.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изменяется по временам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решает задачу: действие происходит в момент речи, поэтому используется настоящее время и форма показывает происходящее прямо сейчас.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решит задачу: действие ещё не произошло, поэтому употребляется будущее время, которое сообщает о предстоящем результате.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решил задачу: действие уже завершилось, и глагол переходит в прошедшее время, меняясь по роду и числу.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6110" y="33306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выбора времени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сейчас, сегодня, в этот момент, обычно помогают понять, что действие происходит прямо сейчас или повторяется регулярно в привычной ситуации.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завтра, скоро, через час, в понедельник, на следующей неделе указывают на действие, которое ещё только предстоит выполнить.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вчера, давно, на прошлой неделе, летом, однажды подсказывают, что действие уже завершилось и относится к прошлому моменту.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времени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время по смыслу, вопросу и форме слова.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 времён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подмена вопроса: ученик выбирает форму по смыслу, но пишет что делал? вместо что делает? или что будет делать? вместо что сделает?, из-за чего нарушается точность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 прошедшим временем: нужно помнить о роде и числе, чтобы не писать он писала. Проверка формы помогает избежать таких неточностей в тетради и в устной 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учебным ситуациям; без статистической выборки.
</a:t>
            </a:r>
            <a:endParaRPr lang="en-US" sz="985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формы времён в школьной речи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ответах, пересказах и сообщениях о планах глаголы разных времён помогают точно передать ход мысли и последовательность событий.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школьной речи встречается настоящее время, но прошедшее и будущее тоже нужны для рассказов и планирования.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 в трёх временах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 книгу: действие происходит в момент речи, поэтому внимание сосредоточено на том, что происходит прямо сейчас.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читал книгу: здесь важен сам факт действия в прошлом, а также его возможная длительность и незавершённость в момент описания.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будет читать книгу: форма будущего времени показывает, что действие только планируется и ещё не началось.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 употреблении времён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глагола помогают точно указать, когда происходит действие, и сделать речь понятной. Если учитывать вопрос, смысл и слова-подсказки, выбрать нужную форму становится намного проще.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2026-05-22T06:56:07Z</dcterms:created>
  <dcterms:modified xsi:type="dcterms:W3CDTF">2026-05-22T06:56:07Z</dcterms:modified>
</cp:coreProperties>
</file>