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Значение корней и их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— основа жизни растений и ключ к их адаптации в природе.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корни важны для жизни и природы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обеспечивают растения влагой и питанием, формируя прочную связь с почвой. Они влияют на здоровье экосистем и играют важную роль в сельском хозяйстве и питании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корней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и симбиоз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корнях откладываются питательные вещества, важные в периоды роста и покоя. Кроме того, корни взаимодействуют с микроорганизмами, улучшая обмен веществ.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 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активно всасывают воду с минеральными солями, необходимыми для жизнедеятельности растений. Они также надёжно закрепляют растение в земле, обеспечивая устойчивость.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корня: зоны и их функции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защищает чувствительные клетки зоны деления при росте и движении через почву.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 состоит из активно размножающихся клеток, обеспечивающих увеличение длины корня.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роста — здесь клетки увеличиваются в размере, способствуя удлинению корня и проникновению в почву.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покрыта корневыми волосками, значительно увеличивающими поверхность для поглощения влаги и питательных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корневых систем: стержневая и мочковатая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состоит из главного толстого корня с боковыми отростками, что позволяет глубоко проникать в почву и запасать питательные вещества.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система объединяет множество тонких корней одинакового размера, эффективно используя поверхностные слои почвы для быстрого поглощения влаги.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Строение: главный, боковые и придаточные корни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развивается из семенного зародыша и образует основу корневой системы большинства двудольных растений.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 возникают от главного корня, расширяя зону питания и увеличивая площадь всасывания.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 формируются на стеблях или листьях, обеспечивают дополнительное закрепление и участвуют в размножении.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678100"/>
            <a:ext cx="4133400" cy="2109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корневых систем у разных растений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типы корневых систем и их характерные особенности на примере распространённых растений.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корневой системы зависит от среды и стратегии выживания растения.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 и исследования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корни: корнеплоды как запас питательных веществ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Корнеплоды, такие как морковь и свёкла, представляют собой утолщённые корни, в которых накапливаются крахмал, сахара и витамины для питания растения.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корни широко используются человеком в пищу, обеспечивая важные нутриенты и служа источником клетчатки и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Особенности: корневые клубни и воздушные корни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 — утолщённые боковые корни, например у батата, аккумулируют запасы питательных веществ для переживания неблагоприятных условий.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корни, характерные для эпифитов, таких как орхидеи, поглощают влагу из воздуха, обеспечивая дополнительное питание растения.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корни помогают растениям адаптироваться к жизни вне почвы, расширяя возможности получения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мангров и болотных растений дыхательные корни (пневматофоры) поднимаются над водой и почвой, обеспечивая доступ кислорода в условиях дефицита.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и опорные корни: адаптации к среде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корни, как у кукурузы и баньяна, формируют дополнительную поддержку растений, защищая их от ветра и обеспечивая устойчивость на слабых почвах.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и клубеньковые бактерии: симбиоз корней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взаимовыгодное сотрудничество корней растений с грибами, благодаря чему увеличивается площадь поглощения воды и минеральных веществ из почвы, улучшая питание растений.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живут на корнях бобовых и способны связывать атмосферный азот, превращая его в форму, доступную для растения, что повышает плодородие почвы и уменьшает потребность в удобрениях.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симбиоз корней с микроорганизмами значительно улучшает рост растений и устойчивость агроэкосистем к неблагоприятным условиям, делая их важной частью сельского 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стержневой системы связано с климатическими условиями умеренных широт и культурными особенностями растений.
</a:t>
            </a:r>
            <a:endParaRPr lang="en-US" sz="126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Агрономические исследования,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корневых систем в агроценозах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сельскохозяйственных культур развивают мощную стержневую систему, что способствует устойчивости и накоплению питательных веществ.
</a:t>
            </a:r>
            <a:endParaRPr lang="en-US" sz="10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проникают в почву, формируя плотную сеть, которая предотвращает эрозию и вымывание почвенных частиц во время осадков и ветров.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улучшают аэрацию почвы, обеспечивая кислород к микроорганизмам и корням, что способствует развитию здоровой экосистемы.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корней для удержания и структуры почвы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повышают водопроницаемость почвы, что способствует равномерному увлажнению и поддержанию оптимального уровня влаги для растений.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корневым системам сохраняется плодородие почвы, что напрямую влияет на урожайность и устойчивость агроэкосистем.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случаи: корни у растений-хищников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984525" y="3255482"/>
            <a:ext cx="33441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Растения-хищники, такие как росянка и непентес, имеют слабовыраженную корневую систему, поскольку основное питание получают от насекомых, захваченных листьями. Корни служат лишь для крепления и минимального всасывания воды.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19000" y="3255482"/>
            <a:ext cx="34545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их корней существенно отличается от типичного, приспособлено к специфическим условиям жизни, где основным источником питательных веществ являются жертвы, а не почва.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вегетативное размножение у растений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используют корневые отпрыски для быстрого размножения и освоения новой территории, что позволяет им образовывать плотные заросли и конкурировать за ресурсы.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вегетативное размножение обеспечивает устойчивость вида к болезням и неблагоприятным условиям, сохраняя генетическую однородность популяции.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малину, сирень и осину, которые формируют новые растения из корней, что ускоряет восстановление и расширение популяции.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корней к разным климатам
</a:t>
            </a:r>
            <a:endParaRPr lang="en-US" sz="298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в засушливых регионах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областях растения, например верблюжья колючка, развивают корни, достигающие глубины до 12 метров, чтобы добывать воду из глубоких слоёв почвы и выживать в условиях дефицита влаги.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корни тропических растений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растения, такие как орхидеи и папоротники, имеют широко разветвлённые поверхностные корни, которые быстро поглощают влагу после проливных, кратковременных дождей.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климатическим условиям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корневых систем отражает адаптацию растений к местным климатическим условиям, обеспечивая эффективное использование природных ресурсов и выживание в различных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корня к листьям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поглощения и транспорта воды в растении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 культуре и истории: значение для человека
</a:t>
            </a:r>
            <a:endParaRPr lang="en-US" sz="2527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как источник пищи и лекарств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цивилизациях морковь в Египте и свёкла в Риме использовались не только в питании, но и в лечении болезней, выступая важным элементом быта и медицины.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корней в мифах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корни символизировали силу и возрождение, отражая связь живых организмов с землёй и цикличность жизни в мифологических представлениях.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корней для красок и снадобий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предоставляли корни для изготовления красителей и лечебных средств, что делало их важными в ремёслах и традиционной медицине разных народов.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корней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Изучаются физиологические процессы корней, помогающие растениям адаптироваться к засухе, недостатку питательных веществ и загрязнению окружающей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позволяют выявлять гены, ответственные за эффективное развитие корневой системы и устойчивость к стрессам.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способствует созданию новых сортов сельскохозяйственных культур с улучшенными корнями, что повышает продуктивность и экологическую устойчивость.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корней в жизни растений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обеспечивают важные функции для выживания и развития растений, поддерживают экосистемы и сельское хозяйство, что делает их ключевыми звеньями в природных и социальных процессах.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2026-05-08T13:52:37Z</dcterms:created>
  <dcterms:modified xsi:type="dcterms:W3CDTF">2026-05-08T13:52:37Z</dcterms:modified>
</cp:coreProperties>
</file>