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Замятин: писатель, инженер, мыслитель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техникой, словом и свободой: Замятин предвосхитил антиутопию XX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потрясений и литературных поисков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формировался в эпоху революций, войн и споров о будущем страны. В этой среде особенно остро встали вопросы свободы мысли, независимости художника и границ власти над человеком.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Лебедяни до Петербурга: путь к литературе
</a:t>
            </a:r>
            <a:endParaRPr lang="en-US" sz="2382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1902–1908 — учёба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Петербургском политехническом институте на кораблестроительном отделении, где сформировался его аналитический взгляд.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школа укрепила интерес к расчёту, системам и дисциплине, позже заметный в его художественном мире.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Замятин родился в Лебедяни Тамбовской губернии в семье священника и учительницы музыки.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революционные кружки и первые испытания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студенческие годы Замятин включился в революционную среду, за что был арестован и выслан; этот опыт рано сблизил его с темой несвободы.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Петербурге и работа инженером на верфях дали ему знание промышленного города, где труд, порядок и власть ощущаются особенно жёстко.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не идеализируют среду: провинция, быт и социальные отношения предстают у него в предельно трезвом, иногда беспощадном освещении.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с резкой иронией и сжатой фразой, показывая внутренний разлад человека и столкновение живого чувства с внешней нормой.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Замятина появились в 1908–1910 годах; уже тогда заметны сатирическая острота, гротеск и точное психологическое наблюдение.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 года он встретил с надеждой на обновление, но быстро увидел в новой реальности угрозу насилия и догматизма.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настораживали попытки подчинить искусство политической линии: он защищал право литературы на сомнение и независимость.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свобода творчества была важнее идеологической лояльности, а унификация культуры казалась признаком духовной опасности.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внутренний конфликт между ожиданием перемен и страхом новой несвободы стал основой его поздней прозы и публицистики.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и революция 1917 года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хронология Е. И. Замятина: 1884, 1902–1908, 1908–1917, 1920, 1924, 1931, 1937.
</a:t>
            </a:r>
            <a:endParaRPr lang="en-US" sz="79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Е. И. Замятина
</a:t>
            </a:r>
            <a:endParaRPr lang="en-US" sz="201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инженерная подготовка постепенно перешла в зрелую литературную позицию.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особенно выделяются раннее формирование стиля и поздняя вынужденная оторванность от советской литературной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1920 году повесть стала одним из первых крупных произведений мировой антиутопии и задала её ключевые художественные принципы.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«Мы»: замысел и новаторство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Единое Государство, где человеческая жизнь подчинена расписанию, математической логике и постоянному государственному контролю.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вместо имён, прозрачные жилища и регламент труда и отдыха создают образ мира, лишённого частной жизни и спонтанности.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предвосхитил многие темы литературы XX века: тотальный надзор, стандартизацию личности и опасность утопического проекта.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 и образ Д-503
</a:t>
            </a:r>
            <a:endParaRPr lang="en-US" sz="2072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Д-503 — инженер и строитель Интеграла, искренне верящий в разум, пользу системы и неизбежность общего порядка, пока не сталкивается с внутренним сомнением.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Дневниковая форма показывает, как стеклянный город, нумерация людей и единый распорядок превращают даже чувства и мысли в объект наблюдения.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«Мы» развивается конфликт личности и системы
</a:t>
            </a:r>
            <a:endParaRPr lang="en-US" sz="192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внутреннего перелома героя в повести Е. И. Замятина «Мы».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975" y="1004871"/>
            <a:ext cx="847200" cy="67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12986" y="98046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8164" y="2849996"/>
            <a:ext cx="847200" cy="677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Замятина
</a:t>
            </a:r>
            <a:endParaRPr lang="en-US" sz="2365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речевых пластов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рядом существуют книжная, научная и разговорная речь. Такое столкновение делает текст живым и помогает показать разрыв между официальной формулой и реальным человеческим опытом.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точность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часто строит сцену как сатирическое наблюдение: он обнажает нелепость быта, чиновного языка и общественных правил, не теряя психологической достоверности и внутренней остроты.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и парадоксы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слова, резкие сопоставления и парадоксальные формулировки создают эффект напряжения. Читатель постоянно чувствует, что привычный порядок вещей у Замятина поставлен под сомнение.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ирония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позволяет писателю преувеличить черты среды или персонажа до символа. Ирония, в свою очередь, разрушает пафос лозунгов и показывает скрытую противоречивость системы.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и человеческое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художественного мира — столкновение машины, расчёта и дисциплины с чувствами, страхом и свободной волей. Именно этот конфликт придаёт прозе Замятина философскую глубину.
</a:t>
            </a:r>
            <a:endParaRPr lang="en-US" sz="13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произведениях писателя повторяются мотивы несвободы, нравственного выбора и сопротивления давлению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хронология и анализ творчества Е. И. Замятина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Е. И. Замятина и их темы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заметен единый круг проблем: личность сталкивается с давлением среды, а свобода оказывается нравственной, а не только социальной ценностью.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цензурой и литературная изоляция
</a:t>
            </a:r>
            <a:endParaRPr lang="en-US" sz="2166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год
</a:t>
            </a:r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повести «Мы» Замятин оказался в зоне особенно пристального внимания. Текст воспринимался как вызов идеологической норме и как предупреждение о цене тотального контроля.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писателя всё чаще тормозились или отвергались. Споры вокруг его имени постепенно выходили за рамки литературы и превращались в политические обвинения.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
</a:t>
            </a:r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оказался фактически отстранён от официальной советской литературной среды. Для него это стало не только профессиональным ограничением, но и личной драмой.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писателя в споре о свободе
</a:t>
            </a:r>
            <a:endParaRPr lang="en-US" sz="1821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отстаивал право художника на независимую мысль и сомнение. Он считал, что литература не должна сводиться к повторению готовых истин и обязана сохранять внутреннюю свободу.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ценность искусства заключалась в изображении сложного человека, а не безупречного образца. Поэтому он видел в унификации культуры опасность: она лишает человека права на ошибку, выбор и личный голос.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Замятин получил разрешение выехать за границу и поселился в Париже. Этот шаг стал вынужденным выходом из ситуации литературной изоляции и давления.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он сотрудничал с русской эмигрантской средой, продолжал писать прозу и сценарии. Однако связь с советским читателем была уже утрачена, а его положение оставалось непрочным.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завершила его путь как автора, жившего между двумя культурными пространствами. Вдали от России Замятин сохранил верность своей главной теме — защите человеческой свободы.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последние годы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творчества Е. И. Замятина на основе повестей, рассказов и публицистики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определяющие наследие Замятина
</a:t>
            </a:r>
            <a:endParaRPr lang="en-US" sz="251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Замятина объединяет художественную сатиру, философскую прозу и социальную критику. Особенно заметно его предупреждение о том, как порядок может стать инструментом подавления.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его творчества — защита личности от обезличивания; именно поэтому центральной темой остаётся конфликт человека и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«Мы» стала одним из ранних и самых влиятельных образцов антиутопии XX века. Она задала модель мира, где контроль над человеком показан через повседневность, язык и организацию жизни.
</a:t>
            </a:r>
            <a:endParaRPr lang="en-US" sz="112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Замятина на мировую литературу
</a:t>
            </a:r>
            <a:endParaRPr lang="en-US" sz="2486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повлиял на последующее развитие жанра, в том числе на произведения Джорджа Оруэлла и Олдоса Хаксли. Его подход показал, что антиутопия может быть не только политическим, но и философским предупреждением.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вклад особенно важен тем, что он одним из первых связал тему тотального наблюдения с внутренним распадом личности. Позднейшая литература унаследовала именно этот способ художественного анализа несвободы.
</a:t>
            </a:r>
            <a:endParaRPr lang="en-US" sz="11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обсуждать цифровой контроль, алгоритмы и постоянное наблюдение. Благодаря этому школьники видят, что тема несвободы не принадлежит только прошлому.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учит критически относиться к удобству, если оно требует отказа от самостоятельного мнения. Такой взгляд особенно полезен в эпоху готовых шаблонов и быстрых решений.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развивают гражданскую ответственность: они показывают, что молчание перед лицом давления тоже имеет цену. Литература у Замятина становится способом нравственного выбора.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он важен ещё и как автор, соединяющий художественную форму с серьёзным вопросом о человеке. Это делает чтение не только интересным, но и личностно значимым.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Замятин важен сегодня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главный конфликт повести: живой человек с его переживаниями сталкивается с обезличенным государственным механизмом.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повести Е. И. Замятина «Мы»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героя и системы в повести «Мы»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Д-503 проходит путь от уверенности к распаду внутренней целостности, тогда как система сохраняет себя через контроль, насилие и подавление индивидуальности.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Е. И. Замятина: урок свободы и ответственности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оставил после себя не только яркие тексты, но и ясную мысль: порядок без свободы превращается в насилие. Его наследие по-прежнему заставляет думать о цене послушания.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2026-05-23T16:38:06Z</dcterms:created>
  <dcterms:modified xsi:type="dcterms:W3CDTF">2026-05-23T16:38:06Z</dcterms:modified>
</cp:coreProperties>
</file>