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растений и животных: Обзор и основные 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выделения самых разных организмов и их биологическая значимость.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организмы избавляются от ненужных веществ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жизни у живых существ появляются вещества, вредные для клеток — токсины, излишки соли и воды. Без выделения эти продукты накапливались бы, нарушая здоровье и работу организма.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выделяемых веществ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активно выделяется организмами при дыхании, участвуя в газообмене и поддержании жизнедеятельности.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выводится, чтобы регулировать водный баланс и удалять излишки жидкости, предотвращая отеки и повреждения клеток.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соединения — аммиак, мочевина, мочевая кислота — являются продуктами обмена белков и удаляются для предотвращения токсичности.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выделяются для поддержания электролитного баланса и нормального функционирования биохимических процессов.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выделение важно для организма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вредных и лишних веществ предотвращает отравление, поддерживает здоровье клеток и способствует нормальной работе систем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водно-солевого баланса обеспечивает стабильность внутренней среды, необходимую для роста, развития и защиты от болезней.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механизмы выделения у одноклеточных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через мембрану позволяет перемещать вещества без энергии, обеспечивая равновесие между клеткой и окружающей средой.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накапливают и выбрасывают избыток воды и растворенных веществ, предотвращая разрыв клетки.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происходят постоянно и автоматически, обеспечивая жизнедеятельность без сложных органов.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23988"/>
            <a:ext cx="4873500" cy="121837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выделение у растений и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способы выделения, а также выделяемые вещества у разных организмов.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используют разные органы и методы для удаления продуктов обмена.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 для средней школы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выделительной системы животных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главный орган очистки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почки состоят из миллионов нефронов, которые фильтруют кровь, удаляя отходы и регулируя состав жидкости. Это сложная система для поддержания гомеостаза.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Протонефридии и метанефридии у беспозвоночных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животных, таких как кольчатые черви, выделение осуществляется через специализированные трубочки — протонефридии и метанефридии, которые обеспечивают фильтрацию и вывод отходов.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лёгкие и железы как вспомогательные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кожи удаляют токсины и избыток воды, лёгкие выводят углекислый газ, а специальные железы участвуют в выделении продуктов обмена.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выделения у животных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почках происходит первичная фильтрация крови, образуется первичная моча, содержащая воду и отходы.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конечной мочи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окончательная моча, готовая к выведению из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всасывание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почечных канальцах из первичной мочи возвращаются нужные организму вещества, вода регулируется.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мочи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собирается в мочевом пузыре и выводится через мочеиспускательный канал наружу.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выделения у млекопитающих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процессы в выделительной системе человека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281" y="1789450"/>
            <a:ext cx="164588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органы выделения у животных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Удаляют из организма воду, соли и вредные вещества через пот, помогая регулировать температуру и очищать организм.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Выводят углекислый газ и водяной пар, являющиеся продуктами дыхания и обмена веществ.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токсичные вещества, делая их менее вредными для последующего удаления почками или кишечником.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слизи и слёз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жидкости, участвующие в защите и очищении органов, избавляя тело от продуктов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рыб и земноводных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 и жабры рыб: быстрый и эффективный вывод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рыб аммиак — основной продукт выделения, который быстро устраняется через жабры. Такая особенность позволяет рыбам эффективно очищать организм без больших затрат энергии.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земноводных: роль мочевины 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выделяют главным образом мочевину, которая выводится не только через почки, но и часто через кожу. Благодаря этому они регулируют водно-солевой баланс в постоянно меняющейся среде.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экономии воды у пресмыкающихся и птиц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Мочевая кислота как средство сохранения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 птицы выводят мочевую кислоту, почти нерастворимую в воде. Это позволяет им минимизировать потерю влаги и поддерживать гидробаланс в организме.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засушливым условиям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мочевой кислоты в твёрдом или полутвёрдом состоянии особенно важно для выживания в жарких и сухих регионах, где вода является дефицитным ресурсом.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огромный объём крови ежедневно, формируя около 1,5 литров мочи и обеспечивая выведение токсинов и поддержание гомеостаза организма.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по физиологии человека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150–180 литров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плазмы крови фильтруют почки в сутки для образования мочи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мочи человека: круговая диаграмма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в моче способствует эффективному выведению растворённых продуктов обмена, не вызывая кристаллизацию веществ внутри организма.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воды облегчает фильтрацию и транспорт продуктов обмена, что поддерживает здоровье почек и предотвращает накопление токсинов.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болезни, связанные с нарушением выделения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недостаточность это серьёзное состояние, при котором токсины начинают накапливаться в организме, нарушая электролитный баланс и вызывая сильное интоксикационное воздействие.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 почках блокируют выход мочи, вызывают сильные боли и воспаление, иногда требуют хирургического вмешательства для избавления от симптомов.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мочеполовой системы сопровождаются воспалением тканей, вызывают болезненные ощущения и могут привести к осложнениям при отсутствии своевременного лечения.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выделение у растений: основные пути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листьев растения удаляют избыточную воду посредством транспирации, обеспечивая поддержание внутреннего водного баланса и охлаждение тканей.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выделяют органические и минеральные вещества в почву, а в наружных тканях накапливаются смолы и эфирные масла, которые играют защитную роль от вредителей и болезней.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у растений для жизни и роста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излишков солей и воды предотвращает токсическое влияние на клетки и помогает регулировать осмотический баланс в тканях.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Выделения некоторых растений обладают отпугивающим действием на насекомых и животных, защищая их от повреждений и поедания.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Секретируемые органические кислоты и вещества влияют на рост соседних растений, регулируя конкуренцию за ресурсы.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выделения меняют химический состав почвы вокруг корней, способствуя созданию благоприятной среды для микробов и улучшению роста.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веществ, выделяемых растениями: таблица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выделяемых растениями веществ и их биологическую значимость в защите и взаимодействии с окружающей средой.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адаптировались через выделение специализированных веществ, усиливая защиту и взаимодействие в экосистемах.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растений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роль выделения в жизни экосистем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выделения формируют растительные сообщества, влияя на взаимодействия между видами и контролируя распространение растений.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выделения в экосистемах способствует поддержанию круговорота веществ, обеспечивая устойчивость и здоровье окружающей среды.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выделения животных обогащают почву органическими веществами, поддерживая питательную среду для микроорганизмов и растений.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как фундаментальный процесс жизни и экосистем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обеспечивает удаление вредных веществ и поддержание гомеостаза. Его разнообразие у растений и животных отражает адаптацию к среде и сохраняет баланс экосистем на планете.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2026-05-08T07:45:10Z</dcterms:created>
  <dcterms:modified xsi:type="dcterms:W3CDTF">2026-05-08T07:45:10Z</dcterms:modified>
</cp:coreProperties>
</file>