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Богатства природы вокруг нас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дарит нам воду, воздух, свет, почву, растения и животных.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вокруг нас: зачем она нужна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окружает человека повсюду: в небе, на земле, в воде и в лесу. Она помогает нам жить, расти, дышать, питаться и радоваться каждому дню.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6855" y="3117904"/>
            <a:ext cx="2838530" cy="13693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самое нужное богатство
</a:t>
            </a:r>
            <a:endParaRPr lang="en-US" sz="2590" dirty="0"/>
          </a:p>
        </p:txBody>
      </p:sp>
      <p:sp>
        <p:nvSpPr>
          <p:cNvPr id="13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518076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каждому
</a:t>
            </a:r>
            <a:pPr algn="l" indent="0" marL="0">
              <a:lnSpc>
                <a:spcPct val="90000"/>
              </a:lnSpc>
              <a:buNone/>
            </a:pPr>
            <a:r>
              <a:rPr lang="en-US" sz="44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необходима людям, животным и растениям каждый день. Без нее нельзя пить, готовить еду, умываться и поддерживать жизнь даже в самом маленьком ростке.
</a:t>
            </a:r>
            <a:endParaRPr lang="en-US" sz="1066" dirty="0"/>
          </a:p>
        </p:txBody>
      </p:sp>
      <p:sp>
        <p:nvSpPr>
          <p:cNvPr id="15" name="Text 3"/>
          <p:cNvSpPr txBox="1"/>
          <p:nvPr/>
        </p:nvSpPr>
        <p:spPr>
          <a:xfrm>
            <a:off x="3355535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водоемы
</a:t>
            </a:r>
            <a:pPr algn="l" indent="0" marL="0">
              <a:lnSpc>
                <a:spcPct val="90000"/>
              </a:lnSpc>
              <a:buNone/>
            </a:pPr>
            <a:r>
              <a:rPr lang="en-US" sz="48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озера и ручьи должны оставаться чистыми. Рыбы и другие водные жители не могут жить в грязной воде, а растения у берегов быстро страдают.
</a:t>
            </a:r>
            <a:endParaRPr lang="en-US" sz="1159" dirty="0"/>
          </a:p>
        </p:txBody>
      </p:sp>
      <p:sp>
        <p:nvSpPr>
          <p:cNvPr id="16" name="Text 4"/>
          <p:cNvSpPr txBox="1"/>
          <p:nvPr/>
        </p:nvSpPr>
        <p:spPr>
          <a:xfrm>
            <a:off x="6182984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растениям
</a:t>
            </a:r>
            <a:pPr algn="l" indent="0" marL="0">
              <a:lnSpc>
                <a:spcPct val="90000"/>
              </a:lnSpc>
              <a:buNone/>
            </a:pPr>
            <a:r>
              <a:rPr lang="en-US" sz="459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растения получают достаточно влаги, они не вянут и лучше растут. Вода помогает им питаться из почвы и дарит силу для роста листьев, цветов и плодов.
</a:t>
            </a:r>
            <a:endParaRPr lang="en-US" sz="1102" dirty="0"/>
          </a:p>
        </p:txBody>
      </p:sp>
      <p:sp>
        <p:nvSpPr>
          <p:cNvPr id="17" name="Text 5"/>
          <p:cNvSpPr txBox="1"/>
          <p:nvPr/>
        </p:nvSpPr>
        <p:spPr>
          <a:xfrm>
            <a:off x="518076" y="355710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в природе
</a:t>
            </a:r>
            <a:pPr algn="l" indent="0" marL="0">
              <a:lnSpc>
                <a:spcPct val="90000"/>
              </a:lnSpc>
              <a:buNone/>
            </a:pPr>
            <a:r>
              <a:rPr lang="en-US" sz="497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бывает жидкой, твердой и газообразной. Мы видим ее как дождь, лед, снег, туман и пар, а это делает природу особенно интересной.
</a:t>
            </a:r>
            <a:endParaRPr lang="en-US" sz="1193" dirty="0"/>
          </a:p>
        </p:txBody>
      </p:sp>
      <p:sp>
        <p:nvSpPr>
          <p:cNvPr id="18" name="Text 6"/>
          <p:cNvSpPr txBox="1"/>
          <p:nvPr/>
        </p:nvSpPr>
        <p:spPr>
          <a:xfrm>
            <a:off x="3355535" y="355710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очень важно
</a:t>
            </a:r>
            <a:pPr algn="l" indent="0" marL="0">
              <a:lnSpc>
                <a:spcPct val="90000"/>
              </a:lnSpc>
              <a:buNone/>
            </a:pPr>
            <a:r>
              <a:rPr lang="en-US" sz="49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Воду нужно экономить и не загрязнять. Если люди закрывают кран и не бросают мусор в водоемы, чистой воды хватает и сегодня, и завтра.
</a:t>
            </a:r>
            <a:endParaRPr lang="en-US" sz="11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дом для многих жителей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21775" y="1563686"/>
            <a:ext cx="2596083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Приют для зверей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дает животным безопасный дом и укрытие. Здесь можно встретить белок, зайцев, ежей, дятлов и многих других жителей, которым нужны тишина и забота.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9575" y="3051094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земли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деревьев удерживают почву и помогают ей не размываться дождями. Лес сохраняет влагу, поэтому земля вокруг него остается живой и более плодородной.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2603" y="1563686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для людей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находят в лесу грибы, ягоды и прохладу в жаркий день. А еще лес очищает воздух, поэтому прогулка там часто помогает почувствовать себя бодрее.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47839" y="3051094"/>
            <a:ext cx="2648321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природы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все связано между собой: растения, насекомые, птицы и звери живут рядом и помогают друг другу. Поэтому лес нужно беречь, как большой общий дом.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тонкий слой особенно ценен: именно он помогает расти хлебу, овощам, цветам и деревьям, поэтому почву нужно беречь очень аккуратно.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 ООН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см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плодородного слоя почвы может формироваться сотни лет.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нужен для дыхания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нужен для дыхания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413149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всех живых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 нужен людям, птицам, зверям и насекомым. Без него нельзя дышать, бегать, летать и просто чувствовать себя хорошо в ясный день.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05992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Зеленые помощники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кусты помогают воздуху оставаться свежее. Они словно тихие помощники: работают без шума, а воздух рядом с ними становится приятнее и чище.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98835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портит воздух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от костров, пыль и выхлопы машин делают воздух грязным. Такой воздух может вредить здоровью, поэтому важно не создавать лишнего дыма и мусора.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6991679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помочь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беречь зеленые насаждения, меньше загрязнять улицы и не разводить костры без необходимости. Тогда дышать будет легче и людям, и всему живому вокруг.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Листья, которые кормят воздух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солнечной полянке обычный лист работает как маленькая фабрика. Он помогает растению расти и делает воздух чище для людей и животных. Поэтому каждый зеленый лист — настоящий труженик, только без галстука и совещаний.
</a:t>
            </a:r>
            <a:endParaRPr lang="en-US" sz="1014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травы — к столу и в аптеку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растения приносят человеку пользу каждый день. Из них получают пищу, лекарства, бумагу и материалы для дома. Одни растения украшают двор, другие помогают лечить, а третьи превращаются в карандашный корпус или книжный лист.
</a:t>
            </a:r>
            <a:endParaRPr lang="en-US" sz="1014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рви без нужды
</a:t>
            </a:r>
            <a:pPr algn="l" indent="0" marL="0">
              <a:lnSpc>
                <a:spcPct val="90000"/>
              </a:lnSpc>
              <a:buNone/>
            </a:pPr>
            <a:r>
              <a:rPr lang="en-US" sz="463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очень редкие и нуждаются в защите. Если их ломать или срывать без причины, они могут исчезнуть. Поэтому лучше любоваться ими, фотографировать и оставлять в природе.
</a:t>
            </a:r>
            <a:endParaRPr lang="en-US" sz="1112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зеленые помощники
</a:t>
            </a:r>
            <a:endParaRPr lang="en-US" sz="259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262" y="1716712"/>
            <a:ext cx="455100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961" y="1716712"/>
            <a:ext cx="455100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262" y="3327084"/>
            <a:ext cx="455100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6961" y="3327084"/>
            <a:ext cx="455100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лесов и полей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живут рядом с человеком в самых разных местах: в лесах, на лугах, в полях, реках и морях. У каждого свой дом и свои привычки.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помогают растениям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разносят семена, когда клюют плоды и перелетают с места на место. Так они помогают растениям появляться в новых уголках природы.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Пчелы опыляют цветы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Пчелы собирают нектар и переносят пыльцу с цветка на цветок. Без их работы многим растениям было бы труднее образовывать семена и плоды.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труженики почвы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рыхлят землю, делая ее более мягкой и удобной для растений. Благодаря таким помощникам почва лучше пропускает воду и воздух.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украшают природу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3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помогает человеку каждый день
</a:t>
            </a:r>
            <a:pPr algn="l" indent="0" marL="0">
              <a:lnSpc>
                <a:spcPct val="90000"/>
              </a:lnSpc>
              <a:buNone/>
            </a:pPr>
            <a:r>
              <a:rPr lang="en-US" sz="104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разные богатства природы связаны между собой и поддерживают жизнь человека.
</a:t>
            </a:r>
            <a:endParaRPr lang="en-US" sz="283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Недра Земли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землей скрыты песок, глина, соль, уголь, нефть, газ и железная руда. Эти богатства человек находит и использует очень давно.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81038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добывают в карьерах, шахтах и скважинах. Это трудная работа, потому что полезные слои спрятаны глубоко.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52164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запасы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богатства нельзя быстро восстановить. Поэтому их нужно использовать разумно, не тратить зря и заботиться о природе, которая их хранит.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51593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Изготовление предметов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них делают кирпич, стекло, металл, топливо и много нужных вещей. Без этих материалов не было бы многих привычных предметов вокруг нас.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богатства из недр Земли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63747"/>
            <a:ext cx="2669232" cy="2158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66" y="1363747"/>
            <a:ext cx="2669232" cy="21583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854" y="1363747"/>
            <a:ext cx="2669232" cy="21583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поля и моря тоже дарят богатства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ручьи и камень
</a:t>
            </a:r>
            <a:pPr algn="ctr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 в горах рождаются быстрые ручьи и чистые реки. Здесь добывают камень для строительства, а склоны дарят людям удивительные виды. Горы словно огромные сторожа, которые хранят снег, воду и тишину.
</a:t>
            </a:r>
            <a:endParaRPr lang="en-US" sz="1034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Щедрость полей
</a:t>
            </a:r>
            <a:pPr algn="ctr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полях зреют хлеб, овощи и ягоды — всё, что потом появляется на нашем столе. Если за посевами ухаживать, земля отвечает богатым урожаем. Поле кажется простым, но работает оно очень старательно.
</a:t>
            </a:r>
            <a:endParaRPr lang="en-US" sz="1034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Дары моря
</a:t>
            </a:r>
            <a:pPr algn="ctr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приносит людям рыбу, соль и возможность путешествовать по воде. У его берегов всегда особая жизнь: шум волн, свежий ветер и чайки над волнами. Моря и океаны соединяют далёкие страны и города.
</a:t>
            </a:r>
            <a:endParaRPr lang="en-US" sz="103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1208" y="1569245"/>
            <a:ext cx="1713264" cy="29191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растения и животные нужно охранять
</a:t>
            </a:r>
            <a:endParaRPr lang="en-US" sz="2590" dirty="0"/>
          </a:p>
        </p:txBody>
      </p:sp>
      <p:sp>
        <p:nvSpPr>
          <p:cNvPr id="11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25179" y="2551753"/>
            <a:ext cx="1306017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исчезают
</a:t>
            </a:r>
            <a:pPr algn="l" indent="0" marL="0">
              <a:lnSpc>
                <a:spcPct val="90000"/>
              </a:lnSpc>
              <a:buNone/>
            </a:pPr>
            <a:r>
              <a:rPr lang="en-US" sz="49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особенно уязвимы: леса вырубают, воду загрязняют, а пожары и охота лишают их дома и безопасности. Поэтому их численность быстро уменьшается.
</a:t>
            </a:r>
            <a:endParaRPr lang="en-US" sz="1178" dirty="0"/>
          </a:p>
        </p:txBody>
      </p:sp>
      <p:sp>
        <p:nvSpPr>
          <p:cNvPr id="13" name="Text 3"/>
          <p:cNvSpPr txBox="1"/>
          <p:nvPr/>
        </p:nvSpPr>
        <p:spPr>
          <a:xfrm>
            <a:off x="2230228" y="2551753"/>
            <a:ext cx="130601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Красную книгу заносят растения и животных, которым нужна особая защита. Это помогает людям узнать, какие виды нельзя терять, и вовремя принять меры для их сохранения.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952253" y="2551753"/>
            <a:ext cx="1306017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парки
</a:t>
            </a:r>
            <a:pPr algn="l" indent="0" marL="0">
              <a:lnSpc>
                <a:spcPct val="90000"/>
              </a:lnSpc>
              <a:buNone/>
            </a:pPr>
            <a:r>
              <a:rPr lang="en-US" sz="476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заповедниках и национальных парках животные и растения живут спокойнее. Там охраняют места обитания, чтобы редкие виды могли расти, размножаться и не бояться человека.
</a:t>
            </a:r>
            <a:endParaRPr lang="en-US" sz="1141" dirty="0"/>
          </a:p>
        </p:txBody>
      </p:sp>
      <p:sp>
        <p:nvSpPr>
          <p:cNvPr id="15" name="Text 5"/>
          <p:cNvSpPr txBox="1"/>
          <p:nvPr/>
        </p:nvSpPr>
        <p:spPr>
          <a:xfrm>
            <a:off x="5652582" y="2551753"/>
            <a:ext cx="1306017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каждого человека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редкие виды можно не только в больших парках. Если не рвать цветы, не ломать ветки и не мусорить, природа получает шанс стать здоровее и сильнее.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 — место, где природу бережно хранят
</a:t>
            </a:r>
            <a:endParaRPr lang="en-US" sz="2590" dirty="0"/>
          </a:p>
        </p:txBody>
      </p:sp>
      <p:sp>
        <p:nvSpPr>
          <p:cNvPr id="10" name="Text 2"/>
          <p:cNvSpPr txBox="1"/>
          <p:nvPr/>
        </p:nvSpPr>
        <p:spPr>
          <a:xfrm>
            <a:off x="421775" y="1563686"/>
            <a:ext cx="2596083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дом для зверей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заповеднике животные чувствуют себя спокойнее, потому что люди не тревожат их без нужды. Здесь можно встретить редких птиц, зверей и растения, которым нужен особый покой.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9575" y="3051094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учёных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наблюдают за природой, записывают изменения и изучают, как живут растения и животные. Их работа помогает понять, что нужно охранять особенно внимательно.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2603" y="1563686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месте нельзя шуметь, ломать ветки и оставлять мусор. Даже маленький пакет или громкий крик могут помешать обитателям леса, поэтому гости ведут себя очень осторожно.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47839" y="3051094"/>
            <a:ext cx="2648321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будущего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сохраняют редкие виды для следующих поколений. Благодаря им дети и взрослые смогут увидеть природу такой, какой она была давно, — живой, чистой и удивительной.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1775" y="3118319"/>
            <a:ext cx="5673609" cy="1368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может помогать природе
</a:t>
            </a:r>
            <a:endParaRPr lang="en-US" sz="2590" dirty="0"/>
          </a:p>
        </p:txBody>
      </p:sp>
      <p:sp>
        <p:nvSpPr>
          <p:cNvPr id="12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518076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Сажать деревья
</a:t>
            </a:r>
            <a:pPr algn="l" indent="0" marL="0">
              <a:lnSpc>
                <a:spcPct val="90000"/>
              </a:lnSpc>
              <a:buNone/>
            </a:pPr>
            <a:r>
              <a:rPr lang="en-US" sz="44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Посаженное дерево со временем даёт тень, очищает воздух и украшает двор или улицу. Даже одно маленькое деревце может стать большим другом для людей, птиц и насекомых.
</a:t>
            </a:r>
            <a:endParaRPr lang="en-US" sz="1066" dirty="0"/>
          </a:p>
        </p:txBody>
      </p:sp>
      <p:sp>
        <p:nvSpPr>
          <p:cNvPr id="14" name="Text 3"/>
          <p:cNvSpPr txBox="1"/>
          <p:nvPr/>
        </p:nvSpPr>
        <p:spPr>
          <a:xfrm>
            <a:off x="3355535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Убирать мусор
</a:t>
            </a:r>
            <a:pPr algn="l" indent="0" marL="0">
              <a:lnSpc>
                <a:spcPct val="90000"/>
              </a:lnSpc>
              <a:buNone/>
            </a:pPr>
            <a:r>
              <a:rPr lang="en-US" sz="45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убрать бумажки, банки и пластик, место сразу становится чище и приятнее. Природа любит порядок, а мусор ей совсем не нравится — как и нам.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182984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воду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кран закрывают вовремя, вода не пропадает зря. Это простое дело помогает беречь реку, озеро и всё, что зависит от чистой воды.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20090" y="355710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ломать растения
</a:t>
            </a:r>
            <a:pPr algn="l" indent="0" marL="0">
              <a:lnSpc>
                <a:spcPct val="90000"/>
              </a:lnSpc>
              <a:buNone/>
            </a:pPr>
            <a:r>
              <a:rPr lang="en-US" sz="472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Цветы, кусты и молодые деревья легко повредить. Если относиться к ним аккуратно, они будут радовать красотой, а лес, двор и парк останутся зелёными.
</a:t>
            </a:r>
            <a:endParaRPr lang="en-US" sz="11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бережного поведения в природе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правил, которые помогают сохранить лес, воду, растения и животных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богатства дома и в школе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Закрывать воду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не нужна, кран нужно сразу закрывать. Так мы не тратим её зря и помогаем беречь важное природное богатство для людей, растений и животных.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электричество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выходишь из комнаты, свет лучше выключить. Это простое правило помогает экономить энергию и делает привычку аккуратной и полезной для дома и школы.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Экономно использовать бумагу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бумаги стоит расходовать внимательно: писать аккуратно, не рвать лишнее и сдавать ненужную бумагу на переработку. Так лесам легче дышать и расти.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Соблюдать порядок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класс и аккуратный дом учат заботе о природе. Когда вещи лежат на своих местах, мусора меньше, а полезные привычки становятся легче и приятнее.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с природными дарами
</a:t>
            </a:r>
            <a:pPr algn="l" indent="0" marL="0">
              <a:lnSpc>
                <a:spcPct val="90000"/>
              </a:lnSpc>
              <a:buNone/>
            </a:pPr>
            <a:r>
              <a:rPr lang="en-US" sz="456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первоклассника начинается с воды, воздуха и завтрака. На столе могут быть хлеб, яблоко и морковь, а за окном — трава и деревья. Всё это дарит природа, даже если мы видим только тарелку и окно.
</a:t>
            </a:r>
            <a:endParaRPr lang="en-US" sz="1095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Тетрадь, карандаш и одежда
</a:t>
            </a:r>
            <a:pPr algn="l" indent="0" marL="0">
              <a:lnSpc>
                <a:spcPct val="90000"/>
              </a:lnSpc>
              <a:buNone/>
            </a:pPr>
            <a:r>
              <a:rPr lang="en-US" sz="443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школу ребёнок берёт тетради, карандаши и рюкзак, а дома надевает одежду и садится за стол или стул. Эти вещи сделаны из материалов, которые когда-то дала природа, поэтому она помогает даже во время уроков.
</a:t>
            </a:r>
            <a:endParaRPr lang="en-US" sz="1063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во дворе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дети бегают по траве, слушают птиц и радуются солнечному дню. Даже обычная игра становится ярче, когда рядом деревья, чистый воздух и мягкая зелёная площадка для весёлых прыжков.
</a:t>
            </a:r>
            <a:endParaRPr lang="en-US" sz="1150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жизни первоклассника
</a:t>
            </a:r>
            <a:endParaRPr lang="en-US" sz="259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526" y="1596419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живут очень долго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деревья растут десятки и даже сотни лет. Они становятся высокими, крепкими и успевают увидеть целые поколения людей.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070191" y="1596419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путешествует по кругу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падает дождём на землю, течёт по рекам и снова поднимается в облака. Потом всё начинается заново — как большая природная кругосветка.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744352" y="3170025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кипит жизнь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под ногами кажется тихой, но в ней живут черви, жуки и маленькие организмы. Они рыхлят почву и помогают растениям расти.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природе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природа — наше богатство
</a:t>
            </a:r>
            <a:endParaRPr lang="en-US" sz="259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природа — наше богатство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4708924" y="153059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даёт всё нужное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кормит, поит и согревает людей. Без неё не было бы хлеба, чистой воды, свежего воздуха и многих вещей, которые мы используем каждый день.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924" y="239736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делает мир красивым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Цветы, облака, лесная тень и пение птиц радуют человека. Природа умеет быть тихой, яркой и очень доброй — почти как волшебник без палочки.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08924" y="326414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связано между собой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беречь лес, вода остаётся чище, а животным легче жить. Когда заботятся об одном уголке природы, помощь чувствуют и другие её части.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708924" y="413091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учит заботе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Наблюдая за природой, человек становится внимательнее и добрее. Он понимает, что живой мир нуждается не в шуме, а в защите и уважении.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природу — значит беречь жизнь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щедро даёт нам воду, воздух, пищу и тепло, но её богатства не бесконечны. Заботясь о лесах, водоёмах, растениях и животных, мы сохраняем жизнь на Земле.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2026-05-25T19:47:46Z</dcterms:created>
  <dcterms:modified xsi:type="dcterms:W3CDTF">2026-05-25T19:47:46Z</dcterms:modified>
</cp:coreProperties>
</file>