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популяции: как и почему меняется численность вида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что управляет ростом, спадом и устойчивостью популяций.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популяции: ключ к пониманию изменений в природе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постоянно меняются под действием рождения, смерти, миграций и условий среды. Эти процессы помогают объяснить, почему одни виды быстро растут, а другие остаются стабильными или сокращаются.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показывает, сколько особей данного вида находится на определённой территории. Этот показатель позволяет сравнивать популяции между собой и отслеживать их изменения во времени.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 состав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популяции значимы ареал, возрастной состав и соотношение полов. Эти признаки показывают, насколько широко вид распространён и есть ли условия для дальнейшего роста.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отражает, сколько особей приходится на единицу площади или объёма. Она особенно важна для оценки конкуренции, доступности ресурсов и вероятности контактов между организмами.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мелких организмов численность часто меняется быстро и резко, тогда как у крупных млекопитающих колебания обычно происходят медленнее и заметны в более длинных интервалах.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Плодовитость и выживаемость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Плодовитость определяет, сколько потомков может дать одна особь, а выживаемость показывает, какая доля доживает до размножения. Вместе они формируют общий темп изменения численности.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как главные показатели роста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как главные показатели роста
</a:t>
            </a:r>
            <a:endParaRPr lang="en-US" sz="233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Прирост и убыль
</a:t>
            </a:r>
            <a:pPr algn="l" indent="0" marL="0">
              <a:lnSpc>
                <a:spcPct val="90000"/>
              </a:lnSpc>
              <a:buNone/>
            </a:pPr>
            <a:r>
              <a:rPr lang="en-US" sz="37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добавляет особей в популяцию, а смертность уменьшает её численность. Именно соотношение этих двух показателей во многом определяет, будет ли популяция расти, сохраняться или сокращаться.
</a:t>
            </a:r>
            <a:endParaRPr lang="en-US" sz="1033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мышей, кроликов и многих рыб потомства обычно много, поэтому численность может возрастать очень быстро. Такая стратегия особенно выгодна в изменчивой и небезопасной среде.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потомков — больше заботы
</a:t>
            </a:r>
            <a:pPr algn="l" indent="0" marL="0">
              <a:lnSpc>
                <a:spcPct val="90000"/>
              </a:lnSpc>
              <a:buNone/>
            </a:pPr>
            <a:r>
              <a:rPr lang="en-US" sz="3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слонов, китов и человека потомков рождается меньше, зато забота о них выражена сильнее. В таких популяциях выживаемость молодняка часто выше, чем у видов с массовым размножением.
</a:t>
            </a:r>
            <a:endParaRPr lang="en-US" sz="1095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показатели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рождаемость и смертность влияют пища, сезон размножения, возраст родителей, климат и состояние местообитания. Даже небольшое изменение этих условий может заметно изменить темпы роста популяции.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кривыми особенно заметно на поздних этапах: ограничение ресурсов постепенно тормозит увеличение численности.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ресурсы не ограничены, рост ускоряется; при их дефиците популяция приближается к пределу и стабилизируется.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и логистический рост численности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динамики популяции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Ёмкость среды и ограничивающие факторы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среды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Ёмкость среды — это максимальная численность популяции, которую территория способна долго поддерживать без истощения ресурсов. Этот предел зависит от площади, корма, воды и укрытий.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Плотностно-зависимые причины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плотность, тем сильнее конкуренция за пищу, пространство и партнёров. Одновременно легче распространяются паразиты и болезни, а молодые особи чаще погибают.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Плотностно-независимые причины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мороз, пожары, наводнения и другие природные катастрофы действуют независимо от того, сколько особей живёт на территории. Их эффект может быть резким и массовым.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популяции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численность превышает ёмкость среды, обычно растут смертность и эмиграция. Популяция либо сокращается, либо возвращается к уровню, который территория способна поддерживать длительно.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или спад: цепочка факторов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среды последовательно влияют на численность популяции.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популяция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молодой популяции заметно много детёнышей и подростков, а взрослых размножающихся особей пока меньше. Такая структура обычно означает, что популяция недавно росла или находится в фазе активного расширения. В будущем она может увеличиться ещё сильнее, если условия останутся благоприятными.
</a:t>
            </a:r>
            <a:endParaRPr lang="en-US" sz="8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равновесие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популяции велико число размножающихся особей, а доли молодых и старых групп примерно уравновешены, система ближе к стабильности. Она не демонстрирует резкого скачка численности, но сохраняет способность поддерживать себя при умеренных изменениях среды.
</a:t>
            </a:r>
            <a:endParaRPr lang="en-US" sz="930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Стареющая популяция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преобладают особи старших возрастов, а молодых мало, популяция обычно сокращается. Это тревожный сигнал: скоро может уменьшиться число размножающихся особей, возрастёт нагрузка на ресурсы и снизится вероятность быстрого восстановления численности.
</a:t>
            </a:r>
            <a:endParaRPr lang="en-US" sz="960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популяции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выживаемости показывают, в каком возрасте потери особей наиболее велики и как это связано со стратегией размножения.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кривых отражают разные жизненные стратегии: одни виды защищают немногих потомков, другие компенсируют высокую раннюю смертность большим числом потомства.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кривых выживаемости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r- и K-стратегий размножения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жизненная стратегия связана с числом потомков, темпами развития и устойчивостью популяции.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r-стратегия обеспечивает быстрый рост, а K-стратегия — более устойчивое существование в предсказуемых условиях.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 тесной площади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плотности растения сильнее затеняют друг друга, хуже получают свет и воду, медленнее растут и формируют меньше цветков и семян, чем при свободном размещении.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теснота усиливает конкуренцию за пищу, убежища и партнёров. Это повышает агрессивность, увеличивает расход энергии и снижает общую успешность размножения.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 иерархия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защищают участки и выстраивают иерархию, чтобы распределить доступ к ресурсам. Такая организация ограничивает число особей, способных успешно участвовать в размножении.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популяции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конкуренции становятся меньшая плодовитость, более низкая выживаемость молодняка и замедление прироста численности, особенно когда ресурсы среды уже близки к пределу.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и внутривидовая конкуренция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фактор изменения численности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Иммиграция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особей извне сразу увеличивает численность локальной популяции. Для малых и изолированных групп это особенно важно, потому что новые особи поддерживают восстановление численности.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Эмиграция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особей из популяции уменьшает её численность и может ослаблять размножение. Часто эмиграция возрастает при нехватке пищи, перенаселении или ухудшении условий среды.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Сезонные перемещения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птиц, кочёвки рыб и расселение молодых животных меняют численность по сезонам. На местах концентрации мигрантов показатели могут временно резко возрастать.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Генетический обмен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ареал фрагментирован, миграции соединяют отдельные группы и уменьшают изоляцию. Это помогает сохранять генетическое разнообразие и повышает устойчивость популяции к неблагоприятным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популяции часто начинается незаметно: снижается выживаемость молодняка, а затем растёт доля больных и ослабленных особей, которые легче становятся добычей.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биотическое давление, тем ниже численность. Наиболее уязвимы скученные популяции, где инфекция и хищники быстро распространяют потери.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хищников, паразитов и болезней на численность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данные 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длины дня и доступности корма активизируется размножение, поэтому численность многих видов начинает расти после зимнего минимума.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условия обеспечивают высокий успех выживания молодняка, а в ряде популяций именно летом формируется основная часть нового поколения.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лет подряд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леммингов, зайцев и полёвок колебания могут повторяться через несколько лет, отражая запаздывающее действие кормовой базы, хищников и болезней.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 зима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температуры, дефицит пищи и миграции хищников или жертв приводят к уменьшению численности, особенно у видов с коротким жизненным циклом.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и многолетние циклы численности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популяций в биологии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0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полевых и аналитических процедур для оценки состояния популяции и прогноза её изменения.
</a:t>
            </a:r>
            <a:endParaRPr lang="en-US" sz="29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динамики численности у разных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реагируют на изменения среды по-разному: одни быстро колеблются, другие меняются медленно и сильнее зависят от кормовой базы.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 зависит от биологии вида, продолжительности жизни и устойчивости среды. Чем выше зависимость от ресурсов, тем заметнее колебания численности.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данные экологии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популяции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земель и урбанизация сокращают жизненное пространство видов. Популяции становятся разобщёнными, а их численность падает из-за потери кормовой базы и убежищ.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восстановление местообитаний, разведение в неволе и запрет на добычу помогают стабилизировать численность. Так сохраняют, например, амурского тигра, зубра и дальневосточного леопарда.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преследование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загрязнение, шум, свет и браконьерство снижают выживаемость, нарушают размножение и усиливают смертность. Особенно быстро на это реагируют редкие и чувствительные виды.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природопользование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ресурсами должно учитывать пределы восстановления популяций. Если вмешательство человека регулируется научными данными, можно снизить потери и сохранить биоразнообразие.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изолированная популяция теряет запас прочности: случайный неурожай, эпидемия или сильный мороз могут вызвать резкий спад даже без постоянного давления извне.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нарастает, когда действуют сразу несколько факторов. Сохранение связности ареала и генетического разнообразия — ключ к долгосрочной устойчивости.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становятся уязвимыми к вымиранию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обобщённые данные о факторах риска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динамики помогает определить, какие виды особенно чувствительны к изменению среды, и заранее принять меры для поддержки их численности и местообитаний.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промысла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рыб, пушных зверей и других промысловых видов данные о численности позволяют устанавливать обоснованные лимиты добычи и избегать истощения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вредителями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численности насекомых и грызунов нужен для защиты урожая. Он позволяет выбирать момент вмешательства, когда меры будут наиболее эффективны и безопасны.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модели дают основу для восстановления сообществ, планирования заповедников и оценки последствий хозяйственной деятельности до того, как ущерб станет необратимым.
</a:t>
            </a:r>
            <a:endParaRPr lang="en-US" sz="1196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динамики популяции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динамики популяции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популяции: численность меняется, но не случайно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существует в постоянном балансе между ростом и ограничениями среды. Понимание этого баланса помогает объяснять природу, прогнозировать изменения и принимать ответственные решения в интересах живых организмов.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2026-06-01T22:28:35Z</dcterms:created>
  <dcterms:modified xsi:type="dcterms:W3CDTF">2026-06-01T22:28:35Z</dcterms:modified>
</cp:coreProperties>
</file>