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jpe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Субрегионы Латинской Америки: природные условия, население, хозяйство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природы, населения и экономики Латинской Америки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Латинскую Америку изучают как систему субрегионов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огромный и очень разнородный регион: от пустынь и гор до влажных тропиков. Его субрегионы сложились под влиянием колониальной истории, языков, типов хозяйства и связей с мировыми рынками.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4718" y="1931425"/>
            <a:ext cx="3346863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субрегионы Латинской Америки и их признаки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субрегионов по языку, хозяйству и географической специализации.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Субрегионы отличаются не только языком и границами, но и ведущими отраслями, что объясняет неравномерность развития региона.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Всемирный банк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Длинная граница с США делает Мексику важнейшим связующим звеном между двумя частями континента.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протяжённость общей границы Мексики с США, определяющая её тесную экономическую связь с Северной Америкой.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3150 км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географические данные о государственной границе Мексики и США
</a:t>
            </a:r>
            <a:endParaRPr lang="en-US" sz="1242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76400" y="491862"/>
            <a:ext cx="39792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Америка: узкий перешеек между двумя океанами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4707906" y="852173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соединяет Северную и Южную Америку и контролирует важные морские и сухопутные маршруты между Тихим и Атлантическим океанами.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707906" y="467438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Стратегическое положение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707906" y="4172717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приносит значительные доходы, но страны региона остаются уязвимыми к стихийным бедствиям, бедности и колебаниям внешней конъюнктуры.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4707906" y="3787982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и уязвимость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4707906" y="3065869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сельского хозяйства характерны плантации кофе, бананов, сахара и какао, ориентированные на экспорт и зависимые от мирового спроса.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707906" y="2681134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Плантационное хозяйство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4707906" y="1959021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особенно развиты порты, международная логистика и перевалка грузов, а Панамский канал усиливает значение региона в мировой торговле.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4707906" y="1574286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Транзит и порты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3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исторически сложилось деление Латинской Америки на субрегионы
</a:t>
            </a:r>
            <a:endParaRPr lang="en-US" sz="2263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колониальное прошлое, природные барьеры и хозяйственные связи сформировали современную структуру региона.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субрегионов Латинской Америки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концентрация населения наблюдается в Бразилии, Мексике и крупных андских государствах, где сосредоточены главные агломерации и рынки труда.
</a:t>
            </a:r>
            <a:endParaRPr lang="en-US" sz="1393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Демографический вес региона распределён неравномерно: крупнейшие центры тяготеют к наиболее экономически активным территориям.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World Bank; оценки по странам и субрегионам, 2023–2024
</a:t>
            </a:r>
            <a:endParaRPr lang="en-US" sz="113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2000" y="362802"/>
            <a:ext cx="4212000" cy="221294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2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Карибский бассейн: островной мир с открытой экономикой
</a:t>
            </a:r>
            <a:endParaRPr lang="en-US" sz="2500" dirty="0"/>
          </a:p>
        </p:txBody>
      </p:sp>
      <p:sp>
        <p:nvSpPr>
          <p:cNvPr id="13" name="Text 2"/>
          <p:cNvSpPr txBox="1"/>
          <p:nvPr/>
        </p:nvSpPr>
        <p:spPr>
          <a:xfrm>
            <a:off x="47632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включает островные государства и зависимые территории, тесно связанные с морскими путями, туризмом и внешней торговлей.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47632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Островная структура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679444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Ураганы, наводнения и климатические колебания регулярно нарушают хозяйство, что делает развитие региона уязвимым и затратным.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679444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риски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4686904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страны вынуждены ввозить продовольствие, топливо и промышленную продукцию, поэтому особенно чувствительны к ценам и поставкам.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4686904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импорта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2582329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Ведущую роль играют туризм, порты, банковские и финансовые услуги, а также торговля сахаром, бананами, ромом и нефтепродуктами.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2582329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Сервисная специализация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5289" y="1931425"/>
            <a:ext cx="3901121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специализация субрегионов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разные части Латинской Америки по-разному включены в мировую экономику и уязвимы к различным рискам.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субрегионов различается по доле переработки, экспорта сырья и услуг, поэтому у каждого — свои источники роста и уязвимости.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CEPAL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Андский субрегион: горы, ресурсы и природная поясность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08075" y="2141300"/>
            <a:ext cx="39945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Анды определяют расселение, транспорт и хозяйство: население сосредоточено в долинах, межгорных котловинах и на отдельных побережьях.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708075" y="1869909"/>
            <a:ext cx="39462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Горный каркас региона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708075" y="4153405"/>
            <a:ext cx="39945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богат медью, литием, серебром, оловом и нефтью, что делает добычу полезных ископаемых одной из главных отраслей экономики.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708075" y="3882014"/>
            <a:ext cx="39462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Ресурсная база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708075" y="3147339"/>
            <a:ext cx="39945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подъёмом в горы меняются климат, почвы и растительность, поэтому рядом могут соседствовать пустыни, земледельческие террасы и снежные вершины.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708075" y="2875948"/>
            <a:ext cx="39462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Высотная поясность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экспорта: сырье, промышленность и услуги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Профиль экспорта отражает различия в уровне переработки и роли внешнего спроса. Наиболее заметны промышленная ориентация Мексики и сервисная специализация Карибов.
</a:t>
            </a:r>
            <a:endParaRPr lang="en-US" sz="1355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доля услуг и готовых товаров, тем устойчивее структура экспорта; сырье делает экономики сильнее зависимыми от ценовой конъюнктуры.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CEPAL, World Bank; обобщение по субрегионам Латинской Америки
</a:t>
            </a:r>
            <a:endParaRPr lang="en-US" sz="105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9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 как крупнейший макрорегион внутри Латинской Америки
</a:t>
            </a:r>
            <a:endParaRPr lang="en-US" sz="2009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581950" y="1800849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 занимает почти половину площади Южной Америки и по населению, и по территории значительно превосходит большинство соседей. Такой масштаб формирует большой внутренний рынок и разнообразие природных условий.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82225" y="1424924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страны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81950" y="3573632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Сан-Паулу, Рио-де-Жанейро и Бразилиа выполняют разные функции: промышленную, финансовую, административную и культурную. Внутренние различия между ними показывают сложность территориальной организации страны.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82225" y="3197707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города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4793659" y="1800849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страны опирается на сельское хозяйство, добычу полезных ископаемых, энергетику и промышленность. Именно сочетание сырьевого потенциала и развитого производства делает Бразилию ключевым экономическим центром региона.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793934" y="1424924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опора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4793659" y="3573632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Португальский язык, Амазония и огромная территория выделяют Бразилию среди испаноязычных стран Латинской Америки. Ее решения в торговле, энергетике и экологии влияют на весь регион.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793934" y="3197707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положение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97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страны региона объединяются в общие блоки
</a:t>
            </a:r>
            <a:endParaRPr lang="en-US" sz="2397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Интеграционные объединения Латинской Америки и основные направления сотрудничества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005947"/>
            <a:ext cx="4417500" cy="25530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города-центры и их функции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крупнейшие города региона не только концентрируют население, но и задают специализацию своих стран и субрегионов.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сосредоточивают управление, финансы и транспорт, поэтому именно они становятся узлами регионального развития и международных связей.
</a:t>
            </a:r>
            <a:endParaRPr lang="en-US" sz="1479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UN-Habitat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3337906"/>
            <a:ext cx="49320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125" y="1810075"/>
            <a:ext cx="493200" cy="3945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23289" y="3387226"/>
            <a:ext cx="493200" cy="3945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3289" y="1810075"/>
            <a:ext cx="493200" cy="39456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11125" y="496075"/>
            <a:ext cx="80853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разнообразие населения Латинской Америки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193850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праздники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511125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культур ярко проявляется в музыке, карнавале, религиозных праздниках и народных обрядах. Африканские, европейские и местные традиции часто существуют неразделимо.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193850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Смешанное происхождение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511125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региона сформировалось на пересечении европейских, коренных американских, африканских и, в ряде стран, азиатских традиций. Это создало редкое по масштабу культурное разнообразие.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5406014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 и самобытность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4723289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Кулинария, архитектура и повседневные привычки различаются от страны к стране, но образуют общую культурную среду. Именно она помогает понимать Латинскую Америку как единое, но неоднородное пространство.
</a:t>
            </a:r>
            <a:endParaRPr lang="en-US" sz="1069" dirty="0"/>
          </a:p>
        </p:txBody>
      </p:sp>
      <p:sp>
        <p:nvSpPr>
          <p:cNvPr id="20" name="Text 8"/>
          <p:cNvSpPr txBox="1"/>
          <p:nvPr/>
        </p:nvSpPr>
        <p:spPr>
          <a:xfrm>
            <a:off x="5406014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Языковая мозаика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23289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 испанским и португальским сохраняются кечуа, аймара, английский, французский и креольские языки. Языковое многообразие особенно заметно в Андах и Карибском бассейне.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урбанизации в субрегионах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сеть региона концентрируется в столицах, приморских агломерациях и промышленных центрах. Это усиливает роль транспорта и услуг в расселении населения.
</a:t>
            </a:r>
            <a:endParaRPr lang="en-US" sz="1313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урбанизированные субрегионы имеют более плотную сеть крупных городов, а меньшая урбанизация обычно связана с более сильной зависимостью от сельского хозяйства.
</a:t>
            </a:r>
            <a:endParaRPr lang="en-US" sz="1313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Bank, UN World Urbanization Prospects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250142"/>
            <a:ext cx="4212000" cy="16617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5779" y="1250142"/>
            <a:ext cx="4212000" cy="166176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88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контрасты и экологические проблемы субрегионов
</a:t>
            </a:r>
            <a:endParaRPr lang="en-US" sz="2088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511512" y="3005575"/>
            <a:ext cx="39090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Амазонии до Анд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511512" y="3766825"/>
            <a:ext cx="39090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Латинская Америка соединяет влажные экваториальные леса, высокогорья, засушливые равнины и вулканические пояса. На таком фоне особенно заметны контрасты в землепользовании: где-то преобладают плантации и города, а где-то — разреженное расселение и трудный транспорт.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741412" y="3005575"/>
            <a:ext cx="39090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риски и уязвимость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4741412" y="3766825"/>
            <a:ext cx="39090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региона не сводятся к одной причине. Вырубка лесов, эрозия почв, таяние ледников, засухи и ураганы по-разному влияют на страны, но везде повышают стоимость развития и усложняют защиту населения и инфраструктуры.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3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низкой производительности к социальным трудностям
</a:t>
            </a:r>
            <a:endParaRPr lang="en-US" sz="2263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и социальные факторы, влияющие на развитие стран Латинской Америки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92835" y="533134"/>
            <a:ext cx="79593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субрегиональных различий для всей Латинской Америки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44500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субрегионы сильнее связаны с промышленностью и услугами, другие — с добычей сырья, сельским хозяйством, транспортом или туризмом. Это распределение делает регион экономически взаимодополняемым.
</a:t>
            </a:r>
            <a:endParaRPr lang="en-US" sz="882" dirty="0"/>
          </a:p>
        </p:txBody>
      </p:sp>
      <p:sp>
        <p:nvSpPr>
          <p:cNvPr id="12" name="Text 3"/>
          <p:cNvSpPr txBox="1"/>
          <p:nvPr/>
        </p:nvSpPr>
        <p:spPr>
          <a:xfrm>
            <a:off x="444500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функции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253095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Торговля, миграция и культурные контакты соединяют страны Латинской Америки в общую систему. При этом экономическая зависимость от внешних рынков остается для многих из них очень высокой.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3253095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странами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253095" y="37803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Субрегиональный подход помогает понять, почему одни территории быстрее урбанизируются и богатеют, а другие дольше сохраняют зависимость от традиционного сельского хозяйства и добычи сырья.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3253095" y="32336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Неравномерное развитие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6061695" y="37803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субрегионов позволяет увидеть не только различия, но и общие черты Латинской Америки. Именно поэтому регион рассматривают как целостное, но внутренне неоднородное пространство.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6061695" y="32336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Географический вывод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Латинская Америка: единство в разнообразии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Латинская Америка — это система взаимосвязанных субрегионов, где природные условия, история, языки и хозяйственная специализация формируют разные траектории развития, но при этом сохраняют общую региональную связанность.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2026-06-03T00:19:21Z</dcterms:created>
  <dcterms:modified xsi:type="dcterms:W3CDTF">2026-06-03T00:19:21Z</dcterms:modified>
</cp:coreProperties>
</file>