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биосферы: ключевые темы и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 их среду на Земле, формируя сложную систему.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концепции биосферы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Владимир Вернадский ввёл понятие биосферы, показав её важность для планеты. Наука раскрыла взаимосвязь жизни с материей и энергией Земли, заложив основы экологии.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структура биосферы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простирается от глубины до трех километров в литосфере до атмосферы примерно на 20 километров вверх, включая основные среды обитания живых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жизни наблюдается в верхних слоях почвы и водоёмов, где оптимальные условия для существования биологических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зависят от климата, освещённости и доступности воды, определяя распространение различных форм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биогенная материя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материя включает растения, животных и микроорганизмы. Биогенная материя — это органические соединения, созданные живыми организмами для поддержания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и энергия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состоит из минералов, воды и воздуха. Энергия, в основном получаемая от Солнца, движет биосферные процессы и позволяет жизни существовать.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биосферы варьируются от простейших бактерий до сложных животных и растений, охватывая все экологические ниши.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более 80% всей биомассы, обеспечивая кислород и первичную энергию для пищевых цепей.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преобладают по численности и выполняют ключевую роль в разложении и преобразовании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материя отвечает за обмен веществ, энергию и поддержание биогеохимических циклов для стабильности биосферы.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материя: разнообразие и функции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богатство морской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образуют подводные экосистемы с необычно высоким разнообразием морских организмов, обеспечивая среду обитания для множества видов рыб и беспозвоночных.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зоны с низкой биой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Антарктида, пустыни и высокогорья характеризуются суровым климатом и скудной жизнью. Здесь адаптация к неблагоприятным условиям ограничивает распространение живых организмов.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центры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сосредоточено более половины видов растений и животных. Их плотность биомассы и сложность экосистем создают самые плодородные природные сообщества на Земле.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на Земле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в разных экосистемах (трлн тонн)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биомасса сосредоточена в лесах и океанах, где проживают разнообразные организмы и происходит активный круговорот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подчёркивают важность сохранения крупных экосистем для поддержания глобального баланса живой материи.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глобальных экологических исследований,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биосферы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главным образом растения и фитопланктон, преобразуют солнечную энергию в органические вещества через фотосинтез.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продуцентами и другими животными, обеспечивая переход энергии через пищевые цепи различных уровней.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органический материал, возвращая минералы и элементы обратно в окружающую среду.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пищевой цепи биосферы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 Солнца до редуцентов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конденсируется и возвращается на землю, обеспечивая жизненно важные процессы в экосистемах и поддерживая химический баланс среды обитания.
</a:t>
            </a:r>
            <a:endParaRPr lang="en-US" sz="86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биосфере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поглощает углекислый газ, выделяя кислород, а дыхание и разложение возвращают эти элементы, поддерживая стабильность атмосферы.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углерода и кислорода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циклы: основа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функциональная единица биосферы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это природное сообщество на конкретной территории, где живые организмы соседствуют с неживыми компонентами, формируя единую устойчивую систему.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биогеоценоза входят фитоценоз (растения), зооценоз (животные) и микробоценоз (микроорганизмы), которые взаимодействуют между собой и с окружающей средой.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биотическими и абиотическими факторами обеспечивают саморегуляцию, поддержание равновесия и устойчивость экосистемы в целом.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экосистем биосферы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параметры разнообразных экосистем: площадь, количество видов и биомасса. Тропические леса выделяются биоразнообразием, океан — размером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обладают максимальным биоразнообразием, тогда как океан доминирует по площади, что влияет на экологическую роль этих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национальных экологических исследований, 2023 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процесс, при котором растения и фитопланктон преобразуют солнечную энергию в органические вещества. Он обеспечивает кислород и питательные вещества для большинства живых организмов.
</a:t>
            </a:r>
            <a:endParaRPr lang="en-US" sz="890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хлорофилла и её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 растениях поглощает свет для фотосинтеза. В этом процессе вода и углекислый газ превращаются в глюкозу и кислород, поддерживая жизнь и энергетический баланс во всей биосфере.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фотосинтеза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устойчивость биосферы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определяются условиями, поддерживающими жизнь: температурой, доступом к воде и солнечным излучением, необходимыми для жизнедеятельности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обладает способностью к саморегуляции благодаря обратным связям между компонентами, что позволяет восстанавливаться после природных катастроф.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 обеспечивается большим разнообразием видов и сбалансированностью процессов, что помогает адаптироваться к изменениям внешней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экосистема может нарушаться при значительном внешнем воздействии, поэтому сохранение равновесия — ключ к долгосрочной стабильности биосферы.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биосферу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вод вызывают разрушение естественных местообитаний, снижая численность многих видов и ухудшая качество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газы, выбрасываемые промышленностью и транспортом, влияют на климат, вызывая глобальное потепление и нарушение естественных циклов биосферы.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городов и хозяйственная деятельность усиливают нагрузку на природу, сопоставимую с воздействием крупных природных катастроф XXI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биоразнообразия в XX–XXI веках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Среднегодовое уменьшение численности видов позвоночных связано с массовой потерей мест обитания, браконьерством и климатическими изменениями.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серьёзном сокращении популяций, что требует срочных природоохранных мер для предотвращения дальнейших потерь.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отчёт по биоразнообразию,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деградированных земель и восстановление водоёмов способствуют возвращению природного баланса и возвращению утраченных видов в их естественную среду.
</a:t>
            </a:r>
            <a:endParaRPr lang="en-US" sz="76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объединяет страны для защиты природы и рационального природопользования, координируя действия на глобальном уровне.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сотрудничество
</a:t>
            </a:r>
            <a:endParaRPr lang="en-US" sz="864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заповедники охраняют уникальные природные сообщества. Они служат refugium для редких видов и помогают поддерживать биоразнообразие в масштабах страны.
</a:t>
            </a:r>
            <a:endParaRPr lang="en-US" sz="729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заповедников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биосферы и сохранению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даёт возможность наблюдать за изменениями экосистемы в реальном времени на больших территориях и выявлять зоны риска.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ДНК-баркодирования ускоряет идентификацию видов и позволяет отслеживать биоразнообразие даже в труднодоступных местах.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объединяют данные о распространении видов и состоянии среды, облегчая принятие управленческих решений по охране 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прогнозируют последствия климатических изменений и антропогенного воздействия, помогая разрабатывать стратегии сохранения устойчивости биосферы.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и мониторинга биосферы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и охраны биосферы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технологии и производство биоразлагаемых материалов сократят нагрузку на природные ресурсы и уменьшат загрязнение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сообществ станет приоритетом для сохранения экосистем и поддержки биологического разнообразия на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экологического образования среди молодёжи сформирует ответственное отношение к природе и станет основой устойчивого развития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 — фундамент жизни и устойчивости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сохранение биосферы обеспечивают баланс природных процессов и разнообразие жизни. Это ключ к выживанию человечества в условиях экологических вызовов современности.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2026-05-09T21:10:59Z</dcterms:created>
  <dcterms:modified xsi:type="dcterms:W3CDTF">2026-05-09T21:10:59Z</dcterms:modified>
</cp:coreProperties>
</file>