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talking about Russia in English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Россию через английский язык: facts, words, places, and culture.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удобна для урока английского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Russia помогает повторить лексику по географии, климату, городам, традициям и национальной идентичности. Она также тренирует числительные, сравнения и описательные прилагательные в коротких устных ответах.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26" y="1744038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2796" y="1777428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226" y="3328768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8246" y="3328768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74876" y="3340585"/>
            <a:ext cx="485400" cy="4314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территория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country, territory, capital и region помогают описывать Россию как государство, его размеры, устройство и важные части на карте.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население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population, government, symbol и city полезна, когда нужно сказать о столице, крупных городах, людях и роли России в мире.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climate, river, lake, forest и mountain нужны для рассказа о природных зонах, погоде и известных объектах России.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культура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history, tradition и culture помогают говорить о прошлом страны, праздниках, памятниках и культурных достижениях без сложных конструкций.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vast, multicultural, cold, rich, ancient, modern, famous, snowy и peaceful делают ответ более точным и выразительным.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английские слова по теме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 — столица России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 — столица России и крупнейший город страны. Здесь сосредоточены важные государственные учреждения, деловые центры и основные транспортные маршруты.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транспорта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Moscow Metro — один из самых известных метрополитенов мира. Он удобен, быстрый и часто упоминается как важная часть городской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символы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столицы часто используют слова Kremlin, Red Square и St. Basil’s Cathedral. Эти места хорошо узнаются и помогают сделать ответ более конкретным.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и культурный центр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играет главную роль в политике, образовании и культуре. Здесь проходят крупные события, выставки, концерты и школьные экскурсии.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два города значительно опережают остальные по численности жителей.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агломерация резко выделяется, а остальные крупные города заметно меньше по населению.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России по населению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демографические оценки городов России, 2024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 и природные зоны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 и природные зоны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зоны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России находятся арктические пустыни и тундра. Здесь суровый климат, короткое лето и ограниченные возможности для земледелия.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тайга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самая большая природная зона страны. В ней растут хвойные леса, а природные условия подходят для животного мира и лесных ресурсов.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полупустыни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встречаются степи и полупустынные районы. Там теплее, дольше лето и больше возможностей для сельского хозяйства и пастбищ.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разнообразия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широты, расстояния и количество осадков создают множество природных условий. Поэтому на территории России встречаются очень разные ландшафты и виды деятельности.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рекорды России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часто используют в коротких сообщениях и устных ответах о России.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помогают быстро показать масштаб страны и её природное богатство.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природное разнообразие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9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размером страны, климатом и природными зонами.
</a:t>
            </a:r>
            <a:endParaRPr lang="en-US" sz="25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население показывает масштаб страны и её культурное разнообразие. В разных регионах сохраняются местные языки, праздники и семейные обычаи.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оценки населения России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92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 миллионов
</a:t>
            </a:r>
            <a:pPr algn="l" indent="0" marL="0">
              <a:lnSpc>
                <a:spcPct val="9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России, поэтому страна объединяет многие народы, языки и традиции.
</a:t>
            </a:r>
            <a:endParaRPr lang="en-US" sz="592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780" y="1348925"/>
            <a:ext cx="2617440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воде
</a:t>
            </a:r>
            <a:pPr algn="l" indent="0" marL="0">
              <a:lnSpc>
                <a:spcPct val="90000"/>
              </a:lnSpc>
              <a:buNone/>
            </a:pPr>
            <a:r>
              <a:rPr lang="en-US" sz="43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сразу узнаётся по рекам, каналам и мостам. Город был основан в 1703 году и с самого начала строился как красивый и удобный центр на берегах Невы. Его часто называют культурной столицей России.
</a:t>
            </a:r>
            <a:endParaRPr lang="en-US" sz="1037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архитектура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 — один из самых известных музеев мира. В его коллекции хранятся произведения искусства, исторические предметы и редкие экспонаты, которые помогают понять историю страны. Архитектура города делает прогулку похожей на путешествие по открытке.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ответа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Санкт-Петербурге удобно говорить коротко и ясно: Saint Petersburg is famous for its bridges and museums. Такой ответ показывает знание фактов и помогает связать историю города с культурой и повседневной речью на английском языке.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Санкт-Петербург: город культуры и рек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поддерживают промышленность, транспорт и внешнюю торговлю, а также формируют спрос на крупные инфраструктурные проекты и квалифицированные кадры.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роль принадлежит топливно-энергетическому сектору; остальные отрасли дополняют экономику и делают её более устойчивой.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Natural resources and the economy of Russia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описанию темы; доли представлены в обобщённом виде.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и на Крайнем Севере зима длится очень долго, а лето короткое. Здесь встречаются полярная ночь и суровые морозы.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полоса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регионах сезоны выражены чётко: холодная зима, тёплая весна, умеренное лето и прохладная осень. Это самый привычный климат для большинства школьников.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России лето обычно длиннее и теплее, поэтому условия лучше подходят для сельского хозяйства, садоводства и более активной жизни на открытом воздухе.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климат более континентальный. Зимы очень холодные, а лето может быть тёплым, но коротким. Разница температур здесь особенно заметна.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России по широтам и сезонам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Lake Baikal as a natural wonder
</a:t>
            </a:r>
            <a:endParaRPr lang="en-US" sz="2739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 объём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известен как самое глубокое озеро на планете. Его большая глубина и огромный объём воды делают его одним из главных природных символов России.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пресная вода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Байкале сосредоточена значительная часть мировых запасов незамёрзшей пресной воды. Это делает озеро особенно ценным для науки, экологии и международного внимания.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виды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озере живут нерпа и множество эндемичных организмов. Эти виды не встречаются больше нигде, поэтому Байкал часто называют природной лабораторией.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наследие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включён в список объектов Всемирного наследия ЮНЕСКО. Этот статус подчёркивает его исключительную ценность и необходимость бережного отношения к 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уникальной природы к охране территории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природная ценность приводит к созданию охраняемой территории и ограничению опасной деятельности.
</a:t>
            </a:r>
            <a:endParaRPr lang="en-US" sz="28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057" y="1898588"/>
            <a:ext cx="603411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59204"/>
            <a:ext cx="698568" cy="5588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Александра Пушкина и Льва Толстого часто встречаются в учебных текстах о России. Их произведения помогают понять язык, характеры героев и историческую эпоху.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сделал русскую музыку известной во всём мире. Его произведения исполняют в концертных залах и театрах, где бережно сохраняют классические традиции.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и Мариинский театр считаются символами высокого сценического искусства. Они известны балетом, оперой и строгим отношением к профессиональному уровню исполнения.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 связан с русской реалистической живописью. Музеи и выставки помогают школьникам увидеть, как художники передавали быт, историю и характер людей.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Russian culture in literature, music and theatre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Russian culture in literature, music and theatre
</a:t>
            </a:r>
            <a:endParaRPr lang="en-US" sz="25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Important holidays and memorable dates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запомнить главные даты, которые часто встречаются в текстах о России и школьных устных ответах.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связаны с государственной историей, памятью о прошлом и школьной жизнью; их удобно использовать в коротком английском рассказе.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календарные даты России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помогает увидеть, как менялись границы, столица и государственное устройство страны на протяжении веков.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проходит через пять крупных периодов; их удобно запоминать как единую линию развития от древнерусского государства к современности.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stages in the history of Russia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историческая последовательность: Kievan Rus, Moscow Principality, Russian Empire, USSR, Russian Federation.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 today: science, transport and technology
</a:t>
            </a:r>
            <a:endParaRPr lang="en-US" sz="2824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 наука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продолжаются исследования космоса, энергетики и новых материалов. Москва, Новосибирск, Санкт-Петербург и Казань остаются важными научными центрами и местами работы исследователей.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Гагарина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Юрий Гагарин стал первым человеком в космосе. Это событие стало важной частью мировой истории и до сих пор символизирует научные достижения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располагает одной из самых протяжённых железнодорожных сетей в мире. Транссибирская магистраль связывает огромные расстояния и играет важную роль в перевозках.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развитие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традиционной промышленности, развиваются IT-проекты, которые помогают учёбе, связи, бизнесу и государственным услугам. Современные технологии становятся частью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Russia unique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самую большую площадь в мире, поэтому на её территории встречаются разные природные зоны, расстояния между городами велики, а климат заметно меняется от региона к региону.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природа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стране можно увидеть северные моря, леса, степи, горы и большие реки. Такое природное разнообразие делает Россию особенно интересной для изучения на уроках.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живут представители многих этнических групп, каждая со своими языковыми и культурными традициями. Это делает страну многонациональной и помогает понимать значение уважения к различиям.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Европы и Азии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история и культура России соединяют европейские и азиатские черты. Поэтому страну часто называют мостом между двумя частями света и важным пространством взаимодействия.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Russia: a country of scale, diversity and history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объединяет огромную территорию, разные природные зоны, много народов и богатую культуру. Для урока английского языка эта тема особенно полезна: она помогает говорить ясно, коротко и содержательно.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2026-05-31T10:37:56Z</dcterms:created>
  <dcterms:modified xsi:type="dcterms:W3CDTF">2026-05-31T10:37:56Z</dcterms:modified>
</cp:coreProperties>
</file>