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Осеева «Три товарища»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дружбе, доброте и настоящем товариществе.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и детские истории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писала короткие и понятные рассказы о детях, школе, честности и дружбе. В них нет чудес — только знакомые каждому ситуации, в которых особенно ясно видно, как человек выбирает между собой и помощью другому.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герои рассказа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 — один из мальчиков, который идет вместе с друзьями и оказывается перед выбором. По его реакции видно, как непросто бывает сразу отказаться от своего ради другого.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быстрее других замечает, что щенку нужна помощь. Он не проходит мимо чужой беды и показывает, как выглядит забота в настоящем деле.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вместе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трое хорошо знают друг друга, поэтому их поступки особенно важны. Именно в общей ситуации становится видно, кто умеет быть настоящим товарищем.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тоже участвует в этой маленькой проверке на доброту. Его поведение помогает понять, что товарищество — это не только общие игры, но и готовность поступать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и беззащитный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 рассказе маленький, голодный и совсем не умеет позаботиться о себе. Он сразу вызывает у читателя жалость, потому что ему нужна чужая доброта и защита.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Простой, но сильный образ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помогает без длинных объяснений понять главную мысль рассказа. Когда рядом тот, кто слабее, особенно важно не пройти мимо и поделиться тем, что у тебя есть.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человечность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щенка меняет обычную прогулку мальчиков. Теперь им нужно решить, что важнее: съесть обед самим или помочь тому, кому сейчас хуже.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Голодный щенок в центре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в рассказе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поступков героев в рассказе В. А. Осеевой.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проверяется делом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27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недостаточно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7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себя товарищами легко, но рассказ показывает другое: дружба проверяется в минуту выбора. Настоящая поддержка заметна не в разговорах, а в готовности уступить своё.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405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поступок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405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помогают щенку вместе, их дружба становится крепче. Добро, сделанное сообща, объединяет лучше любых громких обещаний.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16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жертва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4316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Отдать бутерброд или часть обеда кажется мелочью, но именно такие мелочи показывают характер. Осеева помогает понять, что доброта часто начинается с простого деления.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как пример доброго сердца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Видит первым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первым замечает беду и не отворачивается. Он сразу понимает, что щенку тяжело, и потому думает не только о себе, но и о том, кто рядом страдает.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Поступает по-настоящему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именно такой герой ближе всего к идеалу товарища. Он доказывает, что добро — это не красивые слова, а быстрый и смелый поступок.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сочувствовать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показывает живое участие и доброту. Никита не ждёт, пока кто-то другой всё решит, а сам начинает помогать, потому что ему жалко слабого щенка.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 и Вовка: разные первые реакции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замечен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видят голодного щенка и понимают, что ему нужна помощь. Ситуация сразу становится серьёзной, хотя началась как обычная прогулка.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решить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думают, что делать дальше. Перед ними стоит простой, но трудный выбор: оставить всё себе или помочь тому, кому сейчас хуже.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сомнение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 и Вовка не спешат делиться едой. Им жалко своего обеда, и это понятно: даже маленький кусочек иногда кажется очень важным.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поступок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они выбирают доброту и делятся обедом. Так становится ясно, что доброе дело может быть трудным, но оно всегда важнее жадности.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щенок запоминается читателю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беды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 рассказе сразу кажется очень трогательным: он слабый, голодный и беззащитный. Его хочется пожалеть и защитить, потому что он не может сам найти еду и помощь. Именно такой образ надолго остаётся в памяти читателя.
</a:t>
            </a:r>
            <a:endParaRPr lang="en-US" sz="1111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кому особенно нужна забота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щенка Осеева показывает, как важно замечать тех, кто слабее. Его грустный вид помогает детям понять главную мысль рассказа без сложных объяснений: если рядом тот, кому трудно, нужно поделиться и поддержать.
</a:t>
            </a:r>
            <a:endParaRPr lang="en-US" sz="12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 узнаётся по делу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только играет рядом, но и помогает в трудный момент. В рассказе это видно по тому, как мальчики решают поступить со своей едой.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важнее удобства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показывает, что иногда нужно отказаться от своего желания ради другого. Такой выбор делает человека щедрее и добрее, а дружбу — крепче.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объединяет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помогают щенку вместе, они становятся настоящей командой. Добрый поступок показывает, что дружба строится на заботе, а не только на словах.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понятен второклассникам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быстро и без лишних подробностей, поэтому ребёнку легко следить за историей. Одно простое происшествие сразу выводит на главный вопрос: как поступить, если рядом кому-то нужна помощь.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чувство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 рассказе вызывает жалость и желание защитить его. Такие эмоции знакомы детям, поэтому смысл произведения улавливается легко: доброта проявляется тогда, когда человек замечает слабого и не проходит мимо.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герои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обычные мальчики, похожие на школьников из любого класса. Они говорят простыми словами, ведут себя по-разному и сразу вызывают интерес, потому что их можно представить в реальной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поступок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простое решение превращается в настоящую заботу о том, кто слабее.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702506"/>
            <a:ext cx="486000" cy="3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80906"/>
            <a:ext cx="486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естественно, как обычные дети. Благодаря этому текст легко читать вслух, а реплики быстро запоминаются и помогают представить саму сцену.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не усложняет текст длинными описаниями и трудными выражениями. Основные слова понятны младшим школьникам, поэтому внимание сразу сосредоточено на поступках и чувствах.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выбор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важнее не красивое рассуждение, а то, как мальчики поступают в нужный момент. Такой язык делает мораль ясной даже без долгих объяснений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рассказу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сцена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показать трёх мальчиков рядом с маленьким щенком. Такая композиция сразу напоминает о главном моменте рассказа и помогает увидеть, как появляется добрый поступок.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деталях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у мальчиков была еда, а щенок выглядел голодным и беззащитным. Эти детали помогают без слов понять, почему герои решают поделиться обедом.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стоит сделать светлым и спокойным: школьный двор, мягкие цвета, добрые лица. Тогда картинка будет передавать заботу, дружбу и ощущение обычного хорошего дня.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«Три товарища»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рассказу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первые реакции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мальчики не сразу поступили одинаково? Один быстрее почувствовал жалость, а другим пришлось подумать, стоит ли расставаться со своей едой. Это помогает увидеть характер каждого героя.
</a:t>
            </a:r>
            <a:endParaRPr lang="en-US" sz="1011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такой поступок запоминается сильнее слов? Потому что настоящая дружба проявляется в деле. Когда ребята делятся едой, они показывают, что умеют быть товарищами по-настоящему.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выбрать добро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их решение? Щенок был слабым и голодным, поэтому ребята поняли: сейчас важнее не их обед, а помощь тому, кто сам о себе позаботиться не может.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22" y="3144761"/>
            <a:ext cx="2362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школьников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вкусным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часто бывает так: поделиться яблоком, печеньем или кусочком булочки — совсем не мелочь. Такие простые жесты учат замечать рядом того, кому сейчас нужнее.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делом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карандаш, объяснить задачу, напомнить правило — всё это знакомо каждому ученику. Рассказ напоминает, что помощь однокласснику начинается с обычных и очень посильных поступков.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оставить одного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малыш расстроился, упал или потерялся, важно не пройти мимо. История учит именно этому: сначала заметить, потом пожалеть и только потом помочь без лишних слов.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рядом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поддержка не всегда громкая. Иногда достаточно просто остаться рядом, поделиться тем, что есть, и сделать день другого человека немного легче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рассказа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товарищество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понять, о чём рассказ в первую очередь. Речь идёт не только о том, что мальчики вместе играют, а о том, умеют ли они поддержать друг друга делом.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забота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этих слов история теряет свой смысл. Мальчики видят того, кому трудно, и делают шаг навстречу, показывая, что забота начинается с внимательного взгляда и решения помочь.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выбор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происходит главное испытание героев. Им нужно выбрать между своим обедом и нуждой маленького щенка, а такой выбор всегда показывает настоящую доброту.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и добро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становится самым трогательным образом рассказа. Он напоминает, что слабому существу особенно нужна поддержка, а добро часто начинается с простого желания накормить и защитить.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бутерброд становится подарком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мальчиков остановились, увидев голодного щенка. Один из них не стал долго спорить и поделился едой первым. В этот момент стало ясно: настоящий друг умеет замечать чужую беду раньше, чем думает о своей.
</a:t>
            </a:r>
            <a:endParaRPr lang="en-US" sz="1206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помощь — большой смысл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был слабым и испуганным, а рядом оказались дети, готовые помочь. Их поступок показал, что доброта не требует громких слов: иногда достаточно отдать часть своего обеда и остаться довольным этим решением.
</a:t>
            </a:r>
            <a:endParaRPr lang="en-US" sz="12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дружба — это добрые дела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А. Осеевой учит простому и важному: товарищ узнаётся по поступкам. Когда рядом кто-то слабее и голоднее, настоящая дружба проявляется в заботе, щедрости и готовности поделиться.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2026-05-27T14:12:18Z</dcterms:created>
  <dcterms:modified xsi:type="dcterms:W3CDTF">2026-05-27T14:12:18Z</dcterms:modified>
</cp:coreProperties>
</file>