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о происхождении Солнечной системы: ключевые идеи и темы урока
</a:t>
            </a:r>
            <a:endParaRPr lang="en-US" sz="1772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моделей формирования Солнечной системы и ключевых научных вопросов.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теорий о Солнечной системе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XVIII века до современных исследований — эволюция взглядов на происхождение Солнечной системы, подкреплённая космическими миссиями и астрономическими открытиями.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Солнечной системы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звезда системы, источающая энергию, вокруг которой вращаются все планеты и другие тела.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 карликовые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крупных планет и несколько карликовых, включая Плутон и Цереру, обладающие разнообразным составом и размерами.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астероиды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200 спутников и многочисленные астероиды главного пояса образуют дополнительную структуру системы.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объекты пояса Койпера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тела и кометы, расположенные в отдалённых областях, хранят материал первичного вещества.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Небулярная гипотеза: последовательность формирования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Коллапс газопылевого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4,6 млрд лет назад плотное молекулярное облако начало сжиматься под действием гравитации, формируя протозвезду в центре будущей Солнечной системы.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протопланетного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протозвезды возник дискообразный газо-пылевой массив, служивший основой для будущих планет и спутников.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Аккреция и рост планетезималей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сцеплялись, образуя планетезимали, которые сливались в протопланеты, создавая зачатки планет.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— движущая сила формирования Солнечной 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вызвала сжатие облака и формирование центральной звезды и диска, инициировав процесс планетообразования.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обеспечила агломерацию частиц в протопланетном диске, формируя планетезимали и протопланеты.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взаимодействия определили орбиты и миграции тел, сформировав нынешнюю структуру системы.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Радиометрический анализ определяет ключевые временные рамки развития 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этапов формирования Солнечной системы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системы проходило через несколько стадий с разными значениями времени, отражая сложность процессов.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радиометрии,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Экзопланетные системы и их влияние на наше понимание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экзопланетных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Обнаружено свыше 5500 экзопланет, варьирующихся по структуре и размеру, включая горячие юпитеры и компактные скопления.
</a:t>
            </a:r>
            <a:endParaRPr lang="en-US" sz="95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процессов аккреции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протопланетных дисков вокруг других звёзд подтверждает универсальность механизмов планетообразования, аналогичных нашей системе.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 на строение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демонстрируют, как миграция планетых тел изменяет архитектуру систем, что учитывается в современных моделях.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7116"/>
            <a:ext cx="4418400" cy="9161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небулярной гипотезы и теории столкновений показывает объединение концепций для объяснения наблюдаемых феноменов.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происхождения: сравнительный анализ моделей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моделей необходима для отражения сложности процессов формирования системы.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астрофизические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 пользу небулярной гипотезы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протопланетные диски, например у звезды HL Tauri, демонстрируют структуру, аналогичную протопланетному окружению раннего Солнца.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состав метеоритов близок к предсолнечному веществу, подтверждая единство происхождения материала.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процесса аккреции подтверждает возможность образования протопланет из диска при условиях молодых звёзд.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градиенты определяют распределение химического состава и формирование различных типов тел.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температурные зоны протопланетного диска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зон влияет на состав и структуру планет и малых тел в Солнечной системе.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протопланетных дисков, 2022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планет земной группы и планет-гигантов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— Меркурий, Венера, Земля и Марс — формировались в высокотемпературной зоне протопланетного диска из твёрдых металлических и силикатных материалов, устойчивых к плавлению.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снежной линии, примерно на расстоянии 3 а.е., скопились смеси льдов и газов, что позволило внешним планетам быстро наращивать массу и захватывать значительные количества водорода и гелия.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размере и составе между внутренними и внешними планетами обусловлены градиентом температуры и химического состава в исходном диске, влияющим на процессы аккреции и миграции.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превратились в газовые гиганты благодаря массивным ядрам, вокруг которых образовались толстые газовые оболочки, тогда как Уран и Нептун — в ледяных гигантов с большим содержанием аммиака и метана.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эволюции планетных тел: от пыли до планет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планетных тел в протопланетном диске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тяжёлая бомбардировка и её последствия для Земли и других планет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от 3,8 до 4,1 миллиарда лет назад происходило интенсивное падение астероидов и комет, образовавшее обширные кратеры на Луне, Марсе и Меркурии, что подтверждают геологические данные.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лунных пород выявило присутствие воды и возможно органических веществ, доставленных кометами, что свидетельствует о химическом обогащении ранней Земли.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столкновения могли существенно повлиять на формирование условий для возникновения жизни, способствуя доставке важных органических соединений на планету.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планет и изменение архитектуры Солнечной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планетами и остатками газа или малых тел вызывали изменения их орбит, что влияло на формирование современной структуры системы, включая пояс астероидов.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модель Grand Tack объясняет миграцию Юпитера и Сатурна, которая сформировала распределение малых тел за орбитой Нептуна и установила динамическую устойчивость системы.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Луны и кольца: особенности их образования в Солнечной системе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луны образовались из аккреционного материала вокруг планет, как Ганимед и Каллисто, что отражает процессы формирования спутников из протопланетных дисков.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у Нептуна — пример захваченного объекта, который попал на орбиту планеты за счёт гравитационного взаимодействия.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Земли возникла в результате гигантского столкновения молодого протопланетного тела с Землёй, что объясняет её особенности состава и орбиты.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Сатурна, Юпитера и Урана представляют собой остатки разрушенных спутников или остаточный материал, сохранённый в особых динамических зонах вокруг планет.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ESA и NASA в изучении первичных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ESA «Розетта» подробно изучила комету 67P/Чурюмова-Герасименко, выявив сложный состав и структурные особенности ядра. NASA Stardust собрала частицы кометы Вильда 2, подтвердив теории «холодного» формирования внешних областей Солнечной системы.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астероиды: посланники первичного состава Солнечной системы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 значение для биохимической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показали наличие органических молекул и льдов, что расширяет понимание источников предшественников жизни. Эти данные лежат в основе моделей биохимической эволюции и возможного переноса органики на молодую Землю.
</a:t>
            </a:r>
            <a:endParaRPr lang="en-US" sz="8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миссии изучения планет, комет и солнечного вещества с ключевыми открытиями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миссии: вклад в исследование происхождения системы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критически важны для подтверждения и уточнения теорий происхождения и эволюции Солнечной системы.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и ESA, 2024 год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научные проблемы и спорные вопросы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Детальные механизмы миграции планет, особенно в экзопланетных системах, остаются недостаточно изученными, что затрудняет понимание динамической эволюции.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наклона осей вращения планет и неравномерное распределение масс в поясе Койпера вызывают активные дискуссии в научном сообществе.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магнитных полей в протопланетных дисках и подробные механизмы формирования колец требуют дополнительных исследований и моделирования.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исследований: новые инструменты и космические миссии
</a:t>
            </a:r>
            <a:endParaRPr lang="en-US" sz="1747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Lucy — исследование троянских астероидов Юпитера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Lucy отправится к астероидам, расположенным в орбитах около Юпитера, чтобы изучить их состав и происхождение. Эти данные помогут понять раннюю эволюцию Солнечной системы.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JUICE — исследование спутников Юпитера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аппарат JUICE будет детально исследовать ледяные спутники, включая Европу и Ганимед, выясняя их геологию и потенциал для существования жизни.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JWST и LSST: взгляд на молодые звёздные диски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предоставят детальные изображения протопланетных дисков, позволяя исследовать процессы формирования планет в реальном времени и проверять теоретические модели.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 перспективы исследований Солнечной 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Солнечной системы — комплексный процесс аккреции и миграции, подтверждённый наблюдениями и моделированием. Новые миссии открывают пути к решению ключевых вопросов динамики и эволюции планетных 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2026-05-07T23:36:28Z</dcterms:created>
  <dcterms:modified xsi:type="dcterms:W3CDTF">2026-05-07T23:36:28Z</dcterms:modified>
</cp:coreProperties>
</file>