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Царство Растения: основные черты и значение
</a:t>
            </a:r>
            <a:endParaRPr lang="en-US" sz="3571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группа организмов, которые создают кислород и основу экосистем.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ботаники: от древних знаний к современной науке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появились миллионы лет назад. Их изучали для еды и медицины. Наука ботаника оформилась в XVII—XVIII веках, а классификация сейчас учитывает строение и гены.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растительных клеток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содержит ядро и плотную клеточную стенку из целлюлозы, задающую форму и прочность.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есть большая центральная вакуоль для запасания веществ и поддержания тургора клетки.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Пластидами служат хлоропласты для фотосинтеза, лейкопласты для хранения крахмала, хромопласты — для окраски.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фиксирует углекислый газ и производит органические вещества, необходимые для жизни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41007"/>
            <a:ext cx="1646100" cy="13438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4050" y="1241007"/>
            <a:ext cx="1646100" cy="1343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050" y="1253379"/>
            <a:ext cx="1646100" cy="13438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9725" y="1253368"/>
            <a:ext cx="1646100" cy="13438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растительного мира Земли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21325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первые обитатели влажных мест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простые растения без сосудов, обычно встречаются в сырых лесах и болотах. Они создают зелёный ковер благодаря споровому размножению.
</a:t>
            </a:r>
            <a:endParaRPr lang="en-US" sz="1034" dirty="0"/>
          </a:p>
        </p:txBody>
      </p:sp>
      <p:sp>
        <p:nvSpPr>
          <p:cNvPr id="11" name="Text 3"/>
          <p:cNvSpPr txBox="1"/>
          <p:nvPr/>
        </p:nvSpPr>
        <p:spPr>
          <a:xfrm>
            <a:off x="2881987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хвощи: древние сосудистые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имеют корни и сосудистую систему, обеспечивающую транспорт воды и питательных веществ. Они растут в тенистых и влажных местах.
</a:t>
            </a:r>
            <a:endParaRPr lang="en-US" sz="1012" dirty="0"/>
          </a:p>
        </p:txBody>
      </p:sp>
      <p:sp>
        <p:nvSpPr>
          <p:cNvPr id="12" name="Text 4"/>
          <p:cNvSpPr txBox="1"/>
          <p:nvPr/>
        </p:nvSpPr>
        <p:spPr>
          <a:xfrm>
            <a:off x="5014849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— хвойные гиганты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Сосны, ели и кедры — примеры голосеменных. Они не имеют цветков, а семена развиваются открыто на шишках.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52674" y="2696189"/>
            <a:ext cx="1240200" cy="17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Покрытосеменные: разнообразие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многочисленная группа растений с цветками и плодами. Включают овощи, фрукты и злаковые культуры, важные для человека.
</a:t>
            </a:r>
            <a:endParaRPr lang="en-US" sz="10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фотосинтеза у растений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преобразует солнечную энергию в глюкозу, являющуюся источником энергии для растения.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процесса из углекислого газа и воды выделяется кислород, необходимый для дыхания живых организмов.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поддерживает жизнь на Земле, обеспечивая пищевые ресурсы и создавая атмосферный кислород.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 окружающей среды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Выделяемый кислород поддерживает дыхание человека и животных, обеспечивая баланс газов в атмосфере.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газ, способствуют очистке воздуха и снижению парникового эффекта.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растений в образование кислорода на планете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70% кислорода поступает от лесов и лугов, а 30% — от морских растений и микроскопического фитопланктона.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кислорода вырабатывается на суше, однако океаны играют ключевую роль в глобальном кислородном балансе.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Ecology Data, 2022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растений: особенности классификации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— простейшие растения без сосудов, размножаются спорами, часто обитают во влажных местах.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имеют открытые семена на шишках, распространены в северных лесах и используют семена для размножения.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— самая большая группа, с цветками и плодами, высокой видовой разнообразностью и важностью для человека.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Папоротниковидные, хвощи, плауны — древние сосудистые растения с развитой системой транспорта воды.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24221"/>
            <a:ext cx="4009200" cy="149165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сравнение основных групп растений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сосудистой системы, способа размножения и численности видов в основных группах растений.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 значительно превосходят по числу видов другие группы, а сосудистая система присутствует у большинства, кроме мхов.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FloraBase,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Мхи: уникальные организмы влажных мест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корней и адаптация к сухости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не имеют настоящих корней и сосудистой системы. Они могут выживать в условиях высыхания, быстро восстанавливаясь при попадании влаги.
</a:t>
            </a:r>
            <a:endParaRPr lang="en-US" sz="1067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мхов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мхи растут в тенистых и влажных лесах, а также на болотах. Их покрытая зеленым мхом поверхность создает благоприятные условия для других организмов.
</a:t>
            </a:r>
            <a:endParaRPr lang="en-US" sz="10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Папоротники, хвощи, плауны: древние сосудистые растения
</a:t>
            </a:r>
            <a:endParaRPr lang="en-US" sz="1942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— мастера тенистых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имеют красивые крупные листья, называемые вайями, которые раскрываются, словно перья. Они предпочитают влажные и тенистые места, где растения могут прочно укорениться и размножаться спорами, создавая густые зелёные ковры.
</a:t>
            </a:r>
            <a:endParaRPr lang="en-US" sz="791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и плауны — реликты древних эпох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имеют полые стебли и образуют мелкие спорофиты. Плауны — низкорослые растения с мелкими чешуйчатыми листьями. Оба вида смогли сохраниться сотни миллионов лет, благодаря особенной сосудистой системе и адаптации к разным средам.
</a:t>
            </a:r>
            <a:endParaRPr lang="en-US" sz="7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растения: примеры и значение в природе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Голосеменные включают такие деревья, как сосна, пихта, ель, лиственница и кедр, распространённые в северных и таёжных лесах, где они формируют основные лесные сообщества.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голосеменных развиваются открыто на чешуях шишек, отсутствуют цветки и плоды, что отличает их от покрытосеменных растений и влияет на процессы размножения.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этих растений широко используется человеком для производства мебели, бумаги и строительных материалов; также добывают смолу, применяемую в разнообразных отраслях.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Покрытосеменные: самая большая группа растений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— символ плодородия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 относится к покрытосеменным и известна своими красивыми цветами и сочными плодами. Она выращивается в садах по всему миру и служит важным источником витаминов и пищи.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— лекарственное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с белыми лепестками и жёлтым центром широко используется в народной медицине. Её цветки содержат вещества, снимающие воспаление и успокаивающие нервную систему.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— основа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является ключевой сельскохозяйственной культурой, из которой производят муку для хлеба и других продуктов. Её злаки питают миллионы людей и животных по всему миру.
</a:t>
            </a:r>
            <a:endParaRPr lang="en-US" sz="81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растения: основные стадии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этапы, от семени к взрослому растению и обратно к семени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растений в природе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углекислый газ и выделяют кислород, обеспечивая атмосферу необходимым для дыхания воздухом.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формируют пищевые цепи, служат кормом и убежищем для животных, поддерживая биологическое разнообразие.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растений предотвращает эрозию почвы, укрепляя землю и сохраняя её плодородие.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регулируют влажность и состав атмосферы, играя роль в климатических процессах и служат индикаторами состояния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растений для человека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сырьё для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Картофель, хлебные злаки и овощи — это продукты, которые человек получает от растений. Они обеспечивают необходимые питательные вещества и энергию для нашего организма.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лекарственные травы применяются для лечения и профилактики заболеваний. Примеры — валериана, ромашка, эхинацея, которые содержат природные целебные вещества.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текстиль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используется для строительства домов и изготовления мебели, а хлопок и лён — важное сырьё для производства тканей и одежды, необходимых человеку.
</a:t>
            </a:r>
            <a:endParaRPr lang="en-US" sz="10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Редкие, исчезающие и охраняемые виды растений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Красную книгу России включены растения, находящиеся под угрозой исчезновения, например башмачок Венерин и пион тонколистный.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редких видов создаются заповедники и охраняемые природные территории с запретом на сбор и уничтожение растений.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защиты помогают сохранить природное разнообразие и восстановить численность исчезающих популяций растений.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Растительное биоразнообразие в разных частях света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регионы отличаются наибольшим видовыми богатством растений благодаря благоприятному климату и разнообразию экосистем.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поддержание тропических лесов критично для сохранения глобального растительного разнообразия.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Botanical Survey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мир растений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программы направлены на создание ботанических садов и заповедников, а также на восстановление исчезающих растительных сообществ.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загрязнение окружающей среды приводят к сокращению популяций многих видов растений во всём мире.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растений в жизни планеты и человека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основу жизни на Земле, поддерживая атмосферу, биоразнообразие и обеспечивая ресурсы для человека. Их сохранение — задача каждого.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2026-05-08T12:16:49Z</dcterms:created>
  <dcterms:modified xsi:type="dcterms:W3CDTF">2026-05-08T12:16:49Z</dcterms:modified>
</cp:coreProperties>
</file>