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обзор: навык описания события на английском языке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события на английском развивает точное и связное повествование, передающее суть и эмоции.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умения для современного старшеклассника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описания событий на английском актуален для успешной сдачи ЕГЭ, международных экзаменов и расширения возможностей учебы за границей и участия в культурных обменах.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построения описания события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событие, укажите время и место, чтобы задать контекст для читателя.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Подведите итоги и выскажите личную оценку пережитого, чтобы текст звучал завершённо.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Расскажите о главных действиях и этапах, используя связующие слова для логики повествования.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создающие атмосферу описания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наполняют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Гул толпы усиливал впечатление праздника. Ветер шуршал в листьях, добавляя живости описанию. Эти звуковые детали делают текст более объёмным и эмоциональным.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световые эффекты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огни сцены освещали лица зрителей, а сумеречное небо добавляло таинственности событию. Четкое описание краски оживляет картину в воображении.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участников и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вечер не помешал восторгу и волнению собравшихся. Передача чувств через слова помогает читателю прочувствовать атмосферу.
</a:t>
            </a:r>
            <a:endParaRPr lang="en-US" sz="12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подходящих времен глаголов чётко разграничивает этапы и направляет читателя сквозь ход событий.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Cambridge English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элементарная последовательность временных форм гарантирует ясность и логику изложения.
</a:t>
            </a:r>
            <a:endParaRPr lang="en-US" sz="228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их роли в описании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Упоминание участников помогает сделать рассказ живым. Их действия, реакции и мотивы раскрывают динамику события и его эмоциональную составляющую.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прямой и косвенной речи позволяет раскрыть взгляды и чувства героев, что придаёт тексту глубину и выразительность.
</a:t>
            </a:r>
            <a:endParaRPr lang="en-US" sz="10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Влияющие факторы описания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фон автора формирует выбор лексики и стиль повествования, делая описание узнаваемым и с учётом национальных особенностей.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опыт, возраст и интересы пишущего влияют на акценты в описании и уровень эмоциональной вовлечённости.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аудитории – школьников или преподавателей – помогает адаптировать стиль и сложность языка для оптимального восприятия.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культурными кодами и контекстом даёт возможность глубже понять содержание и значимость события.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события: язык и стиль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Олимпийских игр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формальные выражения: commemorative ceremonies, grand parade. Подчёркивается важность традиций, памяти и торжеств, что требует аккуратности в выборе слов.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Поминальные даты и официальные речи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включают термины вроде victory, remembrance и solemnity, соблюдают строгий стиль, подчёркивая уважение и значимость исторических фактов.
</a:t>
            </a:r>
            <a:endParaRPr lang="en-US" sz="13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события и коммуникация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мероприятия, например, матчи или фестивали, описываются с упором на динамику и эмоции свидетелей.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слов trending и headline отражает влияние соцсетей и быстро меняющейся информационной среды.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цитат очевидцев и реакций публики помогает передать живость происходящего и вовлечённость аудитории.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заданий ЕГЭ 2022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событий занимает наиболее значимую долю, подтверждая приоритет этого навыка в экзаменационной практике.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заданий по описанию подчеркивает важность этого типа текста для подготовки к экзаменам.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Сборники ФИПИ, 2022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описании событий на английском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конкретных деталей приводит к скучному и неинформативному тексту, который не погружает читателя в атмосферу события, снижая качество описания.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хронологии и неправильное использование временных форм затрудняет понимание последовательности событий и причинно-следственных связей для читателя.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повторение одних лексических единиц и отсутствие выражения личного мнения ограничивают выразительность и делают текст менее живым.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элементы: примеры и функции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элементы описания с примерами и пояснением их роли в тексте.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использование указанных элементов повышает восприятие текста и его эмоциональную насыщенность.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English textbooks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причин и последствий события на английском языке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союзов because и due to помогает объяснить причины, подкрепляя аргументы в описании и улучшая понимание логики происходящего.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as a result и therefore выражают следствия событий, позволяя чётко показать влияние одних действий на другие.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Комбинирование причин и последствий способствует последовательной и связной структуре текста, делает описание более убедительным и информативным.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The match was postponed due to heavy rain; as a result, the fans were disappointed — демонстрирует применение таких конструкций на практике.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9783" y="1249087"/>
            <a:ext cx="260662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564" y="2971695"/>
            <a:ext cx="311100" cy="2765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и английская стилистика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Эпитеты, такие как spectacular и memorable, делают описание ярким и эмоционально насыщенным, усиливая впечатление от события.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типа like a thunderstorm помогают создать живые образы, делая текст более выразительным и понятным для читателя.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интенсивности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incredibly и absolutely усиливают эмоциональную окраску и помогают передать интенсивность переживаний.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и идиомы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метафор и идиом добавляет оригинальности и глубины тексту, отражая высокий уровень владения языком.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точки зрения и перспективы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от первого лица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от лица участника создаёт эмоциональную близость и позволяет передать личные переживания, делая текст субъективным и насыщенным деталями.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от третьего лица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от стороннего наблюдателя обеспечивает объективность и широкий взгляд на событие, позволяя более взвешенно представить происходящее и его последствия.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медиаконтента при описании событий на английском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25" y="1560225"/>
            <a:ext cx="19788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Видео-репортаж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передать динамику и атмосферу события в режиме реального времени, оживляя текст и делая его более достоверным.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77055" y="1560229"/>
            <a:ext cx="19788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Иллюстрируют ключевые моменты, поддерживая визуальное восприятие и упрощая понимание описываемых деталей.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8291" y="1560229"/>
            <a:ext cx="19788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 статьи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Предоставляют официальную информацию и контекст, помогают проверить факты и подготовить объективный текст.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9529" y="1560229"/>
            <a:ext cx="19788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Интернет-посты и комментарии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Отражают мнения участников и зрителей, вносят актуальность и живость в описание благодаря разнообразию взглядов.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описания связана с тщательной проверкой фактов и использованием авторитетных источников, что исключает искажение событий.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языковых ошибок в письменных работах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исследуемых текстов содержат ошибки из-за недостаточной проверки информации.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упражнения для 11 класса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выпускное мероприятие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описывают атмосферу и ключевые моменты выпускного вечера, отрабатывая лексику эмоций и последовательность событий на английском языке.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фестиваль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включает детальное описание праздника с акцентом на культурные особенности и впечатления участников, используя визуальный материал.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Футбольный матч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 направлено на применение временных форм и выражений для передачи динамики спортивного события и реакций болельщиков.
</a:t>
            </a:r>
            <a:endParaRPr lang="en-US" sz="12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навыка в учебе и профессиональной карьере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описания событий помогает успешно выступать на олимпиадах, расширяя возможности личного и академического роста.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описательной письменной речью облегчает поступление в зарубежные университеты с высоким уровнем требований к английскому языку.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профессиональном уровне этот навык востребован в международных компаниях, где необходимо ясно и подробно сообщать о мероприятиях и проектах.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умение актуально для ведения блогов и журналистики, где важна объективность и выразительность при описании новостей и событий.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навыка описания событий на английском языке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описания событий способствует развитию критического мышления, коммуникативной культуры и гибкости ума, обеспечивая успешную учебу и профессиональное взаимодействие в глобальном обществе.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2026-05-07T20:52:37Z</dcterms:created>
  <dcterms:modified xsi:type="dcterms:W3CDTF">2026-05-07T20:52:37Z</dcterms:modified>
</cp:coreProperties>
</file>